
<file path=[Content_Types].xml><?xml version="1.0" encoding="utf-8"?>
<Types xmlns="http://schemas.openxmlformats.org/package/2006/content-types">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3"/>
  </p:notesMasterIdLst>
  <p:sldIdLst>
    <p:sldId id="256" r:id="rId2"/>
  </p:sldIdLst>
  <p:sldSz cx="43891200" cy="329184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0368">
          <p15:clr>
            <a:srgbClr val="A4A3A4"/>
          </p15:clr>
        </p15:guide>
        <p15:guide id="2" pos="13824">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8" roundtripDataSignature="AMtx7mjjqlQOvgX9TVuGVSFS+vdvY3I8B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08"/>
  </p:normalViewPr>
  <p:slideViewPr>
    <p:cSldViewPr snapToGrid="0">
      <p:cViewPr varScale="1">
        <p:scale>
          <a:sx n="23" d="100"/>
          <a:sy n="23" d="100"/>
        </p:scale>
        <p:origin x="570" y="93"/>
      </p:cViewPr>
      <p:guideLst>
        <p:guide orient="horz" pos="10368"/>
        <p:guide pos="13824"/>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customschemas.google.com/relationships/presentationmetadata" Target="metadata"/><Relationship Id="rId13" Type="http://schemas.microsoft.com/office/2016/11/relationships/changesInfo" Target="changesInfos/changesInfo1.xml"/><Relationship Id="rId3" Type="http://schemas.openxmlformats.org/officeDocument/2006/relationships/notesMaster" Target="notesMasters/notesMaster1.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11" Type="http://schemas.openxmlformats.org/officeDocument/2006/relationships/theme" Target="theme/theme1.xml"/><Relationship Id="rId10" Type="http://schemas.openxmlformats.org/officeDocument/2006/relationships/viewProps" Target="viewProps.xml"/><Relationship Id="rId9"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tya Gorbunova" userId="aff8a85f29ca236e" providerId="LiveId" clId="{BD6C0603-C72C-4F24-8F9B-ACDBE6E321E9}"/>
    <pc:docChg chg="undo custSel delSld modSld">
      <pc:chgData name="Katya Gorbunova" userId="aff8a85f29ca236e" providerId="LiveId" clId="{BD6C0603-C72C-4F24-8F9B-ACDBE6E321E9}" dt="2021-04-19T18:17:14.291" v="208" actId="113"/>
      <pc:docMkLst>
        <pc:docMk/>
      </pc:docMkLst>
      <pc:sldChg chg="modSp mod">
        <pc:chgData name="Katya Gorbunova" userId="aff8a85f29ca236e" providerId="LiveId" clId="{BD6C0603-C72C-4F24-8F9B-ACDBE6E321E9}" dt="2021-04-19T18:17:14.291" v="208" actId="113"/>
        <pc:sldMkLst>
          <pc:docMk/>
          <pc:sldMk cId="0" sldId="256"/>
        </pc:sldMkLst>
        <pc:spChg chg="mod">
          <ac:chgData name="Katya Gorbunova" userId="aff8a85f29ca236e" providerId="LiveId" clId="{BD6C0603-C72C-4F24-8F9B-ACDBE6E321E9}" dt="2021-04-19T18:17:14.291" v="208" actId="113"/>
          <ac:spMkLst>
            <pc:docMk/>
            <pc:sldMk cId="0" sldId="256"/>
            <ac:spMk id="82" creationId="{00000000-0000-0000-0000-000000000000}"/>
          </ac:spMkLst>
        </pc:spChg>
        <pc:spChg chg="mod">
          <ac:chgData name="Katya Gorbunova" userId="aff8a85f29ca236e" providerId="LiveId" clId="{BD6C0603-C72C-4F24-8F9B-ACDBE6E321E9}" dt="2021-04-19T17:45:42.780" v="10" actId="113"/>
          <ac:spMkLst>
            <pc:docMk/>
            <pc:sldMk cId="0" sldId="256"/>
            <ac:spMk id="84" creationId="{00000000-0000-0000-0000-000000000000}"/>
          </ac:spMkLst>
        </pc:spChg>
        <pc:spChg chg="mod">
          <ac:chgData name="Katya Gorbunova" userId="aff8a85f29ca236e" providerId="LiveId" clId="{BD6C0603-C72C-4F24-8F9B-ACDBE6E321E9}" dt="2021-04-19T18:11:55.012" v="201" actId="14100"/>
          <ac:spMkLst>
            <pc:docMk/>
            <pc:sldMk cId="0" sldId="256"/>
            <ac:spMk id="93" creationId="{00000000-0000-0000-0000-000000000000}"/>
          </ac:spMkLst>
        </pc:spChg>
        <pc:spChg chg="mod">
          <ac:chgData name="Katya Gorbunova" userId="aff8a85f29ca236e" providerId="LiveId" clId="{BD6C0603-C72C-4F24-8F9B-ACDBE6E321E9}" dt="2021-04-19T18:09:11.803" v="196" actId="20577"/>
          <ac:spMkLst>
            <pc:docMk/>
            <pc:sldMk cId="0" sldId="256"/>
            <ac:spMk id="96" creationId="{00000000-0000-0000-0000-000000000000}"/>
          </ac:spMkLst>
        </pc:spChg>
        <pc:spChg chg="mod">
          <ac:chgData name="Katya Gorbunova" userId="aff8a85f29ca236e" providerId="LiveId" clId="{BD6C0603-C72C-4F24-8F9B-ACDBE6E321E9}" dt="2021-04-19T18:07:38.568" v="183" actId="1076"/>
          <ac:spMkLst>
            <pc:docMk/>
            <pc:sldMk cId="0" sldId="256"/>
            <ac:spMk id="97" creationId="{00000000-0000-0000-0000-000000000000}"/>
          </ac:spMkLst>
        </pc:spChg>
        <pc:picChg chg="mod">
          <ac:chgData name="Katya Gorbunova" userId="aff8a85f29ca236e" providerId="LiveId" clId="{BD6C0603-C72C-4F24-8F9B-ACDBE6E321E9}" dt="2021-04-19T18:07:44.756" v="184" actId="1076"/>
          <ac:picMkLst>
            <pc:docMk/>
            <pc:sldMk cId="0" sldId="256"/>
            <ac:picMk id="5" creationId="{BE7946CA-9514-435D-932D-6E7988A54BBF}"/>
          </ac:picMkLst>
        </pc:picChg>
        <pc:picChg chg="mod">
          <ac:chgData name="Katya Gorbunova" userId="aff8a85f29ca236e" providerId="LiveId" clId="{BD6C0603-C72C-4F24-8F9B-ACDBE6E321E9}" dt="2021-04-19T18:13:19.337" v="204" actId="1076"/>
          <ac:picMkLst>
            <pc:docMk/>
            <pc:sldMk cId="0" sldId="256"/>
            <ac:picMk id="36" creationId="{41E6C099-A696-469C-95D2-6C2A4AFB53DF}"/>
          </ac:picMkLst>
        </pc:picChg>
        <pc:picChg chg="mod">
          <ac:chgData name="Katya Gorbunova" userId="aff8a85f29ca236e" providerId="LiveId" clId="{BD6C0603-C72C-4F24-8F9B-ACDBE6E321E9}" dt="2021-04-19T18:16:33.875" v="207" actId="1076"/>
          <ac:picMkLst>
            <pc:docMk/>
            <pc:sldMk cId="0" sldId="256"/>
            <ac:picMk id="38" creationId="{4E1D47B6-DF24-4A10-BBC8-1A2DCAF6739D}"/>
          </ac:picMkLst>
        </pc:picChg>
        <pc:picChg chg="mod">
          <ac:chgData name="Katya Gorbunova" userId="aff8a85f29ca236e" providerId="LiveId" clId="{BD6C0603-C72C-4F24-8F9B-ACDBE6E321E9}" dt="2021-04-19T17:52:59.759" v="20" actId="14100"/>
          <ac:picMkLst>
            <pc:docMk/>
            <pc:sldMk cId="0" sldId="256"/>
            <ac:picMk id="107" creationId="{00000000-0000-0000-0000-000000000000}"/>
          </ac:picMkLst>
        </pc:picChg>
      </pc:sldChg>
      <pc:sldChg chg="del">
        <pc:chgData name="Katya Gorbunova" userId="aff8a85f29ca236e" providerId="LiveId" clId="{BD6C0603-C72C-4F24-8F9B-ACDBE6E321E9}" dt="2021-04-19T18:09:36.009" v="197" actId="2696"/>
        <pc:sldMkLst>
          <pc:docMk/>
          <pc:sldMk cId="3235433515" sldId="257"/>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8" name="Google Shape;78;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7"/>
        <p:cNvGrpSpPr/>
        <p:nvPr/>
      </p:nvGrpSpPr>
      <p:grpSpPr>
        <a:xfrm>
          <a:off x="0" y="0"/>
          <a:ext cx="0" cy="0"/>
          <a:chOff x="0" y="0"/>
          <a:chExt cx="0" cy="0"/>
        </a:xfrm>
      </p:grpSpPr>
      <p:sp>
        <p:nvSpPr>
          <p:cNvPr id="8" name="Google Shape;8;p3"/>
          <p:cNvSpPr txBox="1">
            <a:spLocks noGrp="1"/>
          </p:cNvSpPr>
          <p:nvPr>
            <p:ph type="ctrTitle"/>
          </p:nvPr>
        </p:nvSpPr>
        <p:spPr>
          <a:xfrm>
            <a:off x="3292475" y="10226675"/>
            <a:ext cx="37306249" cy="705485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SzPts val="1400"/>
              <a:buNone/>
              <a:defRPr sz="227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227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227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227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227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227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227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227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22700" b="0" i="0" u="none" strike="noStrike" cap="none">
                <a:solidFill>
                  <a:schemeClr val="dk2"/>
                </a:solidFill>
                <a:latin typeface="Arial"/>
                <a:ea typeface="Arial"/>
                <a:cs typeface="Arial"/>
                <a:sym typeface="Arial"/>
              </a:defRPr>
            </a:lvl9pPr>
          </a:lstStyle>
          <a:p>
            <a:endParaRPr/>
          </a:p>
        </p:txBody>
      </p:sp>
      <p:sp>
        <p:nvSpPr>
          <p:cNvPr id="9" name="Google Shape;9;p3"/>
          <p:cNvSpPr txBox="1">
            <a:spLocks noGrp="1"/>
          </p:cNvSpPr>
          <p:nvPr>
            <p:ph type="subTitle" idx="1"/>
          </p:nvPr>
        </p:nvSpPr>
        <p:spPr>
          <a:xfrm>
            <a:off x="6583363" y="18653125"/>
            <a:ext cx="30724474" cy="8413750"/>
          </a:xfrm>
          <a:prstGeom prst="rect">
            <a:avLst/>
          </a:prstGeom>
          <a:noFill/>
          <a:ln>
            <a:noFill/>
          </a:ln>
        </p:spPr>
        <p:txBody>
          <a:bodyPr spcFirstLastPara="1" wrap="square" lIns="91425" tIns="45700" rIns="91425" bIns="45700" anchor="t" anchorCtr="0">
            <a:noAutofit/>
          </a:bodyPr>
          <a:lstStyle>
            <a:lvl1pPr marR="0" lvl="0" algn="ctr" rtl="0">
              <a:spcBef>
                <a:spcPts val="3300"/>
              </a:spcBef>
              <a:spcAft>
                <a:spcPts val="0"/>
              </a:spcAft>
              <a:buClr>
                <a:schemeClr val="dk1"/>
              </a:buClr>
              <a:buSzPts val="16500"/>
              <a:buFont typeface="Arial"/>
              <a:buNone/>
              <a:defRPr sz="16500" b="0" i="0" u="none" strike="noStrike" cap="none">
                <a:solidFill>
                  <a:schemeClr val="dk1"/>
                </a:solidFill>
                <a:latin typeface="Arial"/>
                <a:ea typeface="Arial"/>
                <a:cs typeface="Arial"/>
                <a:sym typeface="Arial"/>
              </a:defRPr>
            </a:lvl1pPr>
            <a:lvl2pPr marR="0" lvl="1" algn="ctr" rtl="0">
              <a:spcBef>
                <a:spcPts val="2880"/>
              </a:spcBef>
              <a:spcAft>
                <a:spcPts val="0"/>
              </a:spcAft>
              <a:buClr>
                <a:schemeClr val="dk1"/>
              </a:buClr>
              <a:buSzPts val="14400"/>
              <a:buFont typeface="Arial"/>
              <a:buNone/>
              <a:defRPr sz="14400" b="0" i="0" u="none" strike="noStrike" cap="none">
                <a:solidFill>
                  <a:schemeClr val="dk1"/>
                </a:solidFill>
                <a:latin typeface="Arial"/>
                <a:ea typeface="Arial"/>
                <a:cs typeface="Arial"/>
                <a:sym typeface="Arial"/>
              </a:defRPr>
            </a:lvl2pPr>
            <a:lvl3pPr marR="0" lvl="2" algn="ctr" rtl="0">
              <a:spcBef>
                <a:spcPts val="2460"/>
              </a:spcBef>
              <a:spcAft>
                <a:spcPts val="0"/>
              </a:spcAft>
              <a:buClr>
                <a:schemeClr val="dk1"/>
              </a:buClr>
              <a:buSzPts val="12300"/>
              <a:buFont typeface="Arial"/>
              <a:buNone/>
              <a:defRPr sz="12300" b="0" i="0" u="none" strike="noStrike" cap="none">
                <a:solidFill>
                  <a:schemeClr val="dk1"/>
                </a:solidFill>
                <a:latin typeface="Arial"/>
                <a:ea typeface="Arial"/>
                <a:cs typeface="Arial"/>
                <a:sym typeface="Arial"/>
              </a:defRPr>
            </a:lvl3pPr>
            <a:lvl4pPr marR="0" lvl="3" algn="ctr" rtl="0">
              <a:spcBef>
                <a:spcPts val="2080"/>
              </a:spcBef>
              <a:spcAft>
                <a:spcPts val="0"/>
              </a:spcAft>
              <a:buClr>
                <a:schemeClr val="dk1"/>
              </a:buClr>
              <a:buSzPts val="10400"/>
              <a:buFont typeface="Arial"/>
              <a:buNone/>
              <a:defRPr sz="10400" b="0" i="0" u="none" strike="noStrike" cap="none">
                <a:solidFill>
                  <a:schemeClr val="dk1"/>
                </a:solidFill>
                <a:latin typeface="Arial"/>
                <a:ea typeface="Arial"/>
                <a:cs typeface="Arial"/>
                <a:sym typeface="Arial"/>
              </a:defRPr>
            </a:lvl4pPr>
            <a:lvl5pPr marR="0" lvl="4" algn="ctr" rtl="0">
              <a:spcBef>
                <a:spcPts val="2080"/>
              </a:spcBef>
              <a:spcAft>
                <a:spcPts val="0"/>
              </a:spcAft>
              <a:buClr>
                <a:schemeClr val="dk1"/>
              </a:buClr>
              <a:buSzPts val="10400"/>
              <a:buFont typeface="Arial"/>
              <a:buNone/>
              <a:defRPr sz="10400" b="0" i="0" u="none" strike="noStrike" cap="none">
                <a:solidFill>
                  <a:schemeClr val="dk1"/>
                </a:solidFill>
                <a:latin typeface="Arial"/>
                <a:ea typeface="Arial"/>
                <a:cs typeface="Arial"/>
                <a:sym typeface="Arial"/>
              </a:defRPr>
            </a:lvl5pPr>
            <a:lvl6pPr marR="0" lvl="5" algn="ctr" rtl="0">
              <a:spcBef>
                <a:spcPts val="2080"/>
              </a:spcBef>
              <a:spcAft>
                <a:spcPts val="0"/>
              </a:spcAft>
              <a:buClr>
                <a:schemeClr val="dk1"/>
              </a:buClr>
              <a:buSzPts val="10400"/>
              <a:buFont typeface="Arial"/>
              <a:buNone/>
              <a:defRPr sz="10400" b="0" i="0" u="none" strike="noStrike" cap="none">
                <a:solidFill>
                  <a:schemeClr val="dk1"/>
                </a:solidFill>
                <a:latin typeface="Arial"/>
                <a:ea typeface="Arial"/>
                <a:cs typeface="Arial"/>
                <a:sym typeface="Arial"/>
              </a:defRPr>
            </a:lvl6pPr>
            <a:lvl7pPr marR="0" lvl="6" algn="ctr" rtl="0">
              <a:spcBef>
                <a:spcPts val="2080"/>
              </a:spcBef>
              <a:spcAft>
                <a:spcPts val="0"/>
              </a:spcAft>
              <a:buClr>
                <a:schemeClr val="dk1"/>
              </a:buClr>
              <a:buSzPts val="10400"/>
              <a:buFont typeface="Arial"/>
              <a:buNone/>
              <a:defRPr sz="10400" b="0" i="0" u="none" strike="noStrike" cap="none">
                <a:solidFill>
                  <a:schemeClr val="dk1"/>
                </a:solidFill>
                <a:latin typeface="Arial"/>
                <a:ea typeface="Arial"/>
                <a:cs typeface="Arial"/>
                <a:sym typeface="Arial"/>
              </a:defRPr>
            </a:lvl7pPr>
            <a:lvl8pPr marR="0" lvl="7" algn="ctr" rtl="0">
              <a:spcBef>
                <a:spcPts val="2080"/>
              </a:spcBef>
              <a:spcAft>
                <a:spcPts val="0"/>
              </a:spcAft>
              <a:buClr>
                <a:schemeClr val="dk1"/>
              </a:buClr>
              <a:buSzPts val="10400"/>
              <a:buFont typeface="Arial"/>
              <a:buNone/>
              <a:defRPr sz="10400" b="0" i="0" u="none" strike="noStrike" cap="none">
                <a:solidFill>
                  <a:schemeClr val="dk1"/>
                </a:solidFill>
                <a:latin typeface="Arial"/>
                <a:ea typeface="Arial"/>
                <a:cs typeface="Arial"/>
                <a:sym typeface="Arial"/>
              </a:defRPr>
            </a:lvl8pPr>
            <a:lvl9pPr marR="0" lvl="8" algn="ctr" rtl="0">
              <a:spcBef>
                <a:spcPts val="2080"/>
              </a:spcBef>
              <a:spcAft>
                <a:spcPts val="0"/>
              </a:spcAft>
              <a:buClr>
                <a:schemeClr val="dk1"/>
              </a:buClr>
              <a:buSzPts val="10400"/>
              <a:buFont typeface="Arial"/>
              <a:buNone/>
              <a:defRPr sz="10400" b="0" i="0" u="none" strike="noStrike" cap="none">
                <a:solidFill>
                  <a:schemeClr val="dk1"/>
                </a:solidFill>
                <a:latin typeface="Arial"/>
                <a:ea typeface="Arial"/>
                <a:cs typeface="Arial"/>
                <a:sym typeface="Arial"/>
              </a:defRPr>
            </a:lvl9pPr>
          </a:lstStyle>
          <a:p>
            <a:endParaRPr/>
          </a:p>
        </p:txBody>
      </p:sp>
      <p:sp>
        <p:nvSpPr>
          <p:cNvPr id="10" name="Google Shape;10;p3"/>
          <p:cNvSpPr txBox="1">
            <a:spLocks noGrp="1"/>
          </p:cNvSpPr>
          <p:nvPr>
            <p:ph type="dt" idx="10"/>
          </p:nvPr>
        </p:nvSpPr>
        <p:spPr>
          <a:xfrm>
            <a:off x="2195513" y="29978350"/>
            <a:ext cx="10240962" cy="2286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30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30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30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30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30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30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30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30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3000" b="0" i="0" u="none" strike="noStrike" cap="none">
                <a:solidFill>
                  <a:schemeClr val="dk1"/>
                </a:solidFill>
                <a:latin typeface="Arial"/>
                <a:ea typeface="Arial"/>
                <a:cs typeface="Arial"/>
                <a:sym typeface="Arial"/>
              </a:defRPr>
            </a:lvl9pPr>
          </a:lstStyle>
          <a:p>
            <a:endParaRPr/>
          </a:p>
        </p:txBody>
      </p:sp>
      <p:sp>
        <p:nvSpPr>
          <p:cNvPr id="11" name="Google Shape;11;p3"/>
          <p:cNvSpPr txBox="1">
            <a:spLocks noGrp="1"/>
          </p:cNvSpPr>
          <p:nvPr>
            <p:ph type="ftr" idx="11"/>
          </p:nvPr>
        </p:nvSpPr>
        <p:spPr>
          <a:xfrm>
            <a:off x="14997113" y="29978350"/>
            <a:ext cx="13898562" cy="2286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30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30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30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30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30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30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30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30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3000" b="0" i="0" u="none" strike="noStrike" cap="none">
                <a:solidFill>
                  <a:schemeClr val="dk1"/>
                </a:solidFill>
                <a:latin typeface="Arial"/>
                <a:ea typeface="Arial"/>
                <a:cs typeface="Arial"/>
                <a:sym typeface="Arial"/>
              </a:defRPr>
            </a:lvl9pPr>
          </a:lstStyle>
          <a:p>
            <a:endParaRPr/>
          </a:p>
        </p:txBody>
      </p:sp>
      <p:sp>
        <p:nvSpPr>
          <p:cNvPr id="12" name="Google Shape;12;p3"/>
          <p:cNvSpPr txBox="1">
            <a:spLocks noGrp="1"/>
          </p:cNvSpPr>
          <p:nvPr>
            <p:ph type="sldNum" idx="12"/>
          </p:nvPr>
        </p:nvSpPr>
        <p:spPr>
          <a:xfrm>
            <a:off x="31456313" y="29978350"/>
            <a:ext cx="10240962" cy="22860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spcAft>
                <a:spcPts val="0"/>
              </a:spcAft>
              <a:buNone/>
              <a:defRPr sz="3000" b="0" i="0" u="none" strike="noStrike" cap="none">
                <a:solidFill>
                  <a:schemeClr val="dk1"/>
                </a:solidFill>
                <a:latin typeface="Arial"/>
                <a:ea typeface="Arial"/>
                <a:cs typeface="Arial"/>
                <a:sym typeface="Arial"/>
              </a:defRPr>
            </a:lvl1pPr>
            <a:lvl2pPr marL="0" marR="0" lvl="1" indent="0" algn="l" rtl="0">
              <a:spcBef>
                <a:spcPts val="0"/>
              </a:spcBef>
              <a:spcAft>
                <a:spcPts val="0"/>
              </a:spcAft>
              <a:buNone/>
              <a:defRPr sz="3000" b="0" i="0" u="none" strike="noStrike" cap="none">
                <a:solidFill>
                  <a:schemeClr val="dk1"/>
                </a:solidFill>
                <a:latin typeface="Arial"/>
                <a:ea typeface="Arial"/>
                <a:cs typeface="Arial"/>
                <a:sym typeface="Arial"/>
              </a:defRPr>
            </a:lvl2pPr>
            <a:lvl3pPr marL="0" marR="0" lvl="2" indent="0" algn="l" rtl="0">
              <a:spcBef>
                <a:spcPts val="0"/>
              </a:spcBef>
              <a:spcAft>
                <a:spcPts val="0"/>
              </a:spcAft>
              <a:buNone/>
              <a:defRPr sz="3000" b="0" i="0" u="none" strike="noStrike" cap="none">
                <a:solidFill>
                  <a:schemeClr val="dk1"/>
                </a:solidFill>
                <a:latin typeface="Arial"/>
                <a:ea typeface="Arial"/>
                <a:cs typeface="Arial"/>
                <a:sym typeface="Arial"/>
              </a:defRPr>
            </a:lvl3pPr>
            <a:lvl4pPr marL="0" marR="0" lvl="3" indent="0" algn="l" rtl="0">
              <a:spcBef>
                <a:spcPts val="0"/>
              </a:spcBef>
              <a:spcAft>
                <a:spcPts val="0"/>
              </a:spcAft>
              <a:buNone/>
              <a:defRPr sz="3000" b="0" i="0" u="none" strike="noStrike" cap="none">
                <a:solidFill>
                  <a:schemeClr val="dk1"/>
                </a:solidFill>
                <a:latin typeface="Arial"/>
                <a:ea typeface="Arial"/>
                <a:cs typeface="Arial"/>
                <a:sym typeface="Arial"/>
              </a:defRPr>
            </a:lvl4pPr>
            <a:lvl5pPr marL="0" marR="0" lvl="4" indent="0" algn="l" rtl="0">
              <a:spcBef>
                <a:spcPts val="0"/>
              </a:spcBef>
              <a:spcAft>
                <a:spcPts val="0"/>
              </a:spcAft>
              <a:buNone/>
              <a:defRPr sz="3000" b="0" i="0" u="none" strike="noStrike" cap="none">
                <a:solidFill>
                  <a:schemeClr val="dk1"/>
                </a:solidFill>
                <a:latin typeface="Arial"/>
                <a:ea typeface="Arial"/>
                <a:cs typeface="Arial"/>
                <a:sym typeface="Arial"/>
              </a:defRPr>
            </a:lvl5pPr>
            <a:lvl6pPr marL="0" marR="0" lvl="5" indent="0" algn="l" rtl="0">
              <a:spcBef>
                <a:spcPts val="0"/>
              </a:spcBef>
              <a:spcAft>
                <a:spcPts val="0"/>
              </a:spcAft>
              <a:buNone/>
              <a:defRPr sz="3000" b="0" i="0" u="none" strike="noStrike" cap="none">
                <a:solidFill>
                  <a:schemeClr val="dk1"/>
                </a:solidFill>
                <a:latin typeface="Arial"/>
                <a:ea typeface="Arial"/>
                <a:cs typeface="Arial"/>
                <a:sym typeface="Arial"/>
              </a:defRPr>
            </a:lvl6pPr>
            <a:lvl7pPr marL="0" marR="0" lvl="6" indent="0" algn="l" rtl="0">
              <a:spcBef>
                <a:spcPts val="0"/>
              </a:spcBef>
              <a:spcAft>
                <a:spcPts val="0"/>
              </a:spcAft>
              <a:buNone/>
              <a:defRPr sz="3000" b="0" i="0" u="none" strike="noStrike" cap="none">
                <a:solidFill>
                  <a:schemeClr val="dk1"/>
                </a:solidFill>
                <a:latin typeface="Arial"/>
                <a:ea typeface="Arial"/>
                <a:cs typeface="Arial"/>
                <a:sym typeface="Arial"/>
              </a:defRPr>
            </a:lvl7pPr>
            <a:lvl8pPr marL="0" marR="0" lvl="7" indent="0" algn="l" rtl="0">
              <a:spcBef>
                <a:spcPts val="0"/>
              </a:spcBef>
              <a:spcAft>
                <a:spcPts val="0"/>
              </a:spcAft>
              <a:buNone/>
              <a:defRPr sz="3000" b="0" i="0" u="none" strike="noStrike" cap="none">
                <a:solidFill>
                  <a:schemeClr val="dk1"/>
                </a:solidFill>
                <a:latin typeface="Arial"/>
                <a:ea typeface="Arial"/>
                <a:cs typeface="Arial"/>
                <a:sym typeface="Arial"/>
              </a:defRPr>
            </a:lvl8pPr>
            <a:lvl9pPr marL="0" marR="0" lvl="8" indent="0" algn="l" rtl="0">
              <a:spcBef>
                <a:spcPts val="0"/>
              </a:spcBef>
              <a:spcAft>
                <a:spcPts val="0"/>
              </a:spcAft>
              <a:buNone/>
              <a:defRPr sz="30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0"/>
        <p:cNvGrpSpPr/>
        <p:nvPr/>
      </p:nvGrpSpPr>
      <p:grpSpPr>
        <a:xfrm>
          <a:off x="0" y="0"/>
          <a:ext cx="0" cy="0"/>
          <a:chOff x="0" y="0"/>
          <a:chExt cx="0" cy="0"/>
        </a:xfrm>
      </p:grpSpPr>
      <p:sp>
        <p:nvSpPr>
          <p:cNvPr id="71" name="Google Shape;71;p13"/>
          <p:cNvSpPr txBox="1">
            <a:spLocks noGrp="1"/>
          </p:cNvSpPr>
          <p:nvPr>
            <p:ph type="title"/>
          </p:nvPr>
        </p:nvSpPr>
        <p:spPr>
          <a:xfrm rot="5400000">
            <a:off x="22716331" y="10425907"/>
            <a:ext cx="28087638" cy="987425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SzPts val="1400"/>
              <a:buNone/>
              <a:defRPr sz="227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227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227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227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227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227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227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227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22700" b="0" i="0" u="none" strike="noStrike" cap="none">
                <a:solidFill>
                  <a:schemeClr val="dk2"/>
                </a:solidFill>
                <a:latin typeface="Arial"/>
                <a:ea typeface="Arial"/>
                <a:cs typeface="Arial"/>
                <a:sym typeface="Arial"/>
              </a:defRPr>
            </a:lvl9pPr>
          </a:lstStyle>
          <a:p>
            <a:endParaRPr/>
          </a:p>
        </p:txBody>
      </p:sp>
      <p:sp>
        <p:nvSpPr>
          <p:cNvPr id="72" name="Google Shape;72;p13"/>
          <p:cNvSpPr txBox="1">
            <a:spLocks noGrp="1"/>
          </p:cNvSpPr>
          <p:nvPr>
            <p:ph type="body" idx="1"/>
          </p:nvPr>
        </p:nvSpPr>
        <p:spPr>
          <a:xfrm rot="5400000">
            <a:off x="2889251" y="625476"/>
            <a:ext cx="28087638" cy="29475111"/>
          </a:xfrm>
          <a:prstGeom prst="rect">
            <a:avLst/>
          </a:prstGeom>
          <a:noFill/>
          <a:ln>
            <a:noFill/>
          </a:ln>
        </p:spPr>
        <p:txBody>
          <a:bodyPr spcFirstLastPara="1" wrap="square" lIns="91425" tIns="45700" rIns="91425" bIns="45700" anchor="t" anchorCtr="0">
            <a:noAutofit/>
          </a:bodyPr>
          <a:lstStyle>
            <a:lvl1pPr marL="457200" marR="0" lvl="0" indent="-1276350" algn="l" rtl="0">
              <a:spcBef>
                <a:spcPts val="3300"/>
              </a:spcBef>
              <a:spcAft>
                <a:spcPts val="0"/>
              </a:spcAft>
              <a:buClr>
                <a:schemeClr val="dk1"/>
              </a:buClr>
              <a:buSzPts val="16500"/>
              <a:buFont typeface="Arial"/>
              <a:buChar char="•"/>
              <a:defRPr sz="16500" b="0" i="0" u="none" strike="noStrike" cap="none">
                <a:solidFill>
                  <a:schemeClr val="dk1"/>
                </a:solidFill>
                <a:latin typeface="Arial"/>
                <a:ea typeface="Arial"/>
                <a:cs typeface="Arial"/>
                <a:sym typeface="Arial"/>
              </a:defRPr>
            </a:lvl1pPr>
            <a:lvl2pPr marL="914400" marR="0" lvl="1" indent="-1143000" algn="l" rtl="0">
              <a:spcBef>
                <a:spcPts val="2880"/>
              </a:spcBef>
              <a:spcAft>
                <a:spcPts val="0"/>
              </a:spcAft>
              <a:buClr>
                <a:schemeClr val="dk1"/>
              </a:buClr>
              <a:buSzPts val="14400"/>
              <a:buFont typeface="Arial"/>
              <a:buChar char="–"/>
              <a:defRPr sz="14400" b="0" i="0" u="none" strike="noStrike" cap="none">
                <a:solidFill>
                  <a:schemeClr val="dk1"/>
                </a:solidFill>
                <a:latin typeface="Arial"/>
                <a:ea typeface="Arial"/>
                <a:cs typeface="Arial"/>
                <a:sym typeface="Arial"/>
              </a:defRPr>
            </a:lvl2pPr>
            <a:lvl3pPr marL="1371600" marR="0" lvl="2" indent="-1009650" algn="l" rtl="0">
              <a:spcBef>
                <a:spcPts val="2460"/>
              </a:spcBef>
              <a:spcAft>
                <a:spcPts val="0"/>
              </a:spcAft>
              <a:buClr>
                <a:schemeClr val="dk1"/>
              </a:buClr>
              <a:buSzPts val="12300"/>
              <a:buFont typeface="Arial"/>
              <a:buChar char="•"/>
              <a:defRPr sz="12300" b="0" i="0" u="none" strike="noStrike" cap="none">
                <a:solidFill>
                  <a:schemeClr val="dk1"/>
                </a:solidFill>
                <a:latin typeface="Arial"/>
                <a:ea typeface="Arial"/>
                <a:cs typeface="Arial"/>
                <a:sym typeface="Arial"/>
              </a:defRPr>
            </a:lvl3pPr>
            <a:lvl4pPr marL="1828800" marR="0" lvl="3" indent="-889000" algn="l" rtl="0">
              <a:spcBef>
                <a:spcPts val="2080"/>
              </a:spcBef>
              <a:spcAft>
                <a:spcPts val="0"/>
              </a:spcAft>
              <a:buClr>
                <a:schemeClr val="dk1"/>
              </a:buClr>
              <a:buSzPts val="10400"/>
              <a:buFont typeface="Arial"/>
              <a:buChar char="–"/>
              <a:defRPr sz="10400" b="0" i="0" u="none" strike="noStrike" cap="none">
                <a:solidFill>
                  <a:schemeClr val="dk1"/>
                </a:solidFill>
                <a:latin typeface="Arial"/>
                <a:ea typeface="Arial"/>
                <a:cs typeface="Arial"/>
                <a:sym typeface="Arial"/>
              </a:defRPr>
            </a:lvl4pPr>
            <a:lvl5pPr marL="2286000" marR="0" lvl="4" indent="-889000" algn="l" rtl="0">
              <a:spcBef>
                <a:spcPts val="2080"/>
              </a:spcBef>
              <a:spcAft>
                <a:spcPts val="0"/>
              </a:spcAft>
              <a:buClr>
                <a:schemeClr val="dk1"/>
              </a:buClr>
              <a:buSzPts val="10400"/>
              <a:buFont typeface="Arial"/>
              <a:buChar char="»"/>
              <a:defRPr sz="10400" b="0" i="0" u="none" strike="noStrike" cap="none">
                <a:solidFill>
                  <a:schemeClr val="dk1"/>
                </a:solidFill>
                <a:latin typeface="Arial"/>
                <a:ea typeface="Arial"/>
                <a:cs typeface="Arial"/>
                <a:sym typeface="Arial"/>
              </a:defRPr>
            </a:lvl5pPr>
            <a:lvl6pPr marL="2743200" marR="0" lvl="5" indent="-889000" algn="l" rtl="0">
              <a:spcBef>
                <a:spcPts val="2080"/>
              </a:spcBef>
              <a:spcAft>
                <a:spcPts val="0"/>
              </a:spcAft>
              <a:buClr>
                <a:schemeClr val="dk1"/>
              </a:buClr>
              <a:buSzPts val="10400"/>
              <a:buFont typeface="Arial"/>
              <a:buChar char="»"/>
              <a:defRPr sz="10400" b="0" i="0" u="none" strike="noStrike" cap="none">
                <a:solidFill>
                  <a:schemeClr val="dk1"/>
                </a:solidFill>
                <a:latin typeface="Arial"/>
                <a:ea typeface="Arial"/>
                <a:cs typeface="Arial"/>
                <a:sym typeface="Arial"/>
              </a:defRPr>
            </a:lvl6pPr>
            <a:lvl7pPr marL="3200400" marR="0" lvl="6" indent="-889000" algn="l" rtl="0">
              <a:spcBef>
                <a:spcPts val="2080"/>
              </a:spcBef>
              <a:spcAft>
                <a:spcPts val="0"/>
              </a:spcAft>
              <a:buClr>
                <a:schemeClr val="dk1"/>
              </a:buClr>
              <a:buSzPts val="10400"/>
              <a:buFont typeface="Arial"/>
              <a:buChar char="»"/>
              <a:defRPr sz="10400" b="0" i="0" u="none" strike="noStrike" cap="none">
                <a:solidFill>
                  <a:schemeClr val="dk1"/>
                </a:solidFill>
                <a:latin typeface="Arial"/>
                <a:ea typeface="Arial"/>
                <a:cs typeface="Arial"/>
                <a:sym typeface="Arial"/>
              </a:defRPr>
            </a:lvl7pPr>
            <a:lvl8pPr marL="3657600" marR="0" lvl="7" indent="-889000" algn="l" rtl="0">
              <a:spcBef>
                <a:spcPts val="2080"/>
              </a:spcBef>
              <a:spcAft>
                <a:spcPts val="0"/>
              </a:spcAft>
              <a:buClr>
                <a:schemeClr val="dk1"/>
              </a:buClr>
              <a:buSzPts val="10400"/>
              <a:buFont typeface="Arial"/>
              <a:buChar char="»"/>
              <a:defRPr sz="10400" b="0" i="0" u="none" strike="noStrike" cap="none">
                <a:solidFill>
                  <a:schemeClr val="dk1"/>
                </a:solidFill>
                <a:latin typeface="Arial"/>
                <a:ea typeface="Arial"/>
                <a:cs typeface="Arial"/>
                <a:sym typeface="Arial"/>
              </a:defRPr>
            </a:lvl8pPr>
            <a:lvl9pPr marL="4114800" marR="0" lvl="8" indent="-889000" algn="l" rtl="0">
              <a:spcBef>
                <a:spcPts val="2080"/>
              </a:spcBef>
              <a:spcAft>
                <a:spcPts val="0"/>
              </a:spcAft>
              <a:buClr>
                <a:schemeClr val="dk1"/>
              </a:buClr>
              <a:buSzPts val="10400"/>
              <a:buFont typeface="Arial"/>
              <a:buChar char="»"/>
              <a:defRPr sz="10400" b="0" i="0" u="none" strike="noStrike" cap="none">
                <a:solidFill>
                  <a:schemeClr val="dk1"/>
                </a:solidFill>
                <a:latin typeface="Arial"/>
                <a:ea typeface="Arial"/>
                <a:cs typeface="Arial"/>
                <a:sym typeface="Arial"/>
              </a:defRPr>
            </a:lvl9pPr>
          </a:lstStyle>
          <a:p>
            <a:endParaRPr/>
          </a:p>
        </p:txBody>
      </p:sp>
      <p:sp>
        <p:nvSpPr>
          <p:cNvPr id="73" name="Google Shape;73;p13"/>
          <p:cNvSpPr txBox="1">
            <a:spLocks noGrp="1"/>
          </p:cNvSpPr>
          <p:nvPr>
            <p:ph type="dt" idx="10"/>
          </p:nvPr>
        </p:nvSpPr>
        <p:spPr>
          <a:xfrm>
            <a:off x="2195513" y="29978350"/>
            <a:ext cx="10240962" cy="2286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30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30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30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30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30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30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30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30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3000" b="0" i="0" u="none" strike="noStrike" cap="none">
                <a:solidFill>
                  <a:schemeClr val="dk1"/>
                </a:solidFill>
                <a:latin typeface="Arial"/>
                <a:ea typeface="Arial"/>
                <a:cs typeface="Arial"/>
                <a:sym typeface="Arial"/>
              </a:defRPr>
            </a:lvl9pPr>
          </a:lstStyle>
          <a:p>
            <a:endParaRPr/>
          </a:p>
        </p:txBody>
      </p:sp>
      <p:sp>
        <p:nvSpPr>
          <p:cNvPr id="74" name="Google Shape;74;p13"/>
          <p:cNvSpPr txBox="1">
            <a:spLocks noGrp="1"/>
          </p:cNvSpPr>
          <p:nvPr>
            <p:ph type="ftr" idx="11"/>
          </p:nvPr>
        </p:nvSpPr>
        <p:spPr>
          <a:xfrm>
            <a:off x="14997113" y="29978350"/>
            <a:ext cx="13898562" cy="2286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30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30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30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30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30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30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30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30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3000" b="0" i="0" u="none" strike="noStrike" cap="none">
                <a:solidFill>
                  <a:schemeClr val="dk1"/>
                </a:solidFill>
                <a:latin typeface="Arial"/>
                <a:ea typeface="Arial"/>
                <a:cs typeface="Arial"/>
                <a:sym typeface="Arial"/>
              </a:defRPr>
            </a:lvl9pPr>
          </a:lstStyle>
          <a:p>
            <a:endParaRPr/>
          </a:p>
        </p:txBody>
      </p:sp>
      <p:sp>
        <p:nvSpPr>
          <p:cNvPr id="75" name="Google Shape;75;p13"/>
          <p:cNvSpPr txBox="1">
            <a:spLocks noGrp="1"/>
          </p:cNvSpPr>
          <p:nvPr>
            <p:ph type="sldNum" idx="12"/>
          </p:nvPr>
        </p:nvSpPr>
        <p:spPr>
          <a:xfrm>
            <a:off x="31456313" y="29978350"/>
            <a:ext cx="10240962" cy="22860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spcAft>
                <a:spcPts val="0"/>
              </a:spcAft>
              <a:buNone/>
              <a:defRPr sz="3000" b="0" i="0" u="none" strike="noStrike" cap="none">
                <a:solidFill>
                  <a:schemeClr val="dk1"/>
                </a:solidFill>
                <a:latin typeface="Arial"/>
                <a:ea typeface="Arial"/>
                <a:cs typeface="Arial"/>
                <a:sym typeface="Arial"/>
              </a:defRPr>
            </a:lvl1pPr>
            <a:lvl2pPr marL="0" marR="0" lvl="1" indent="0" algn="l" rtl="0">
              <a:spcBef>
                <a:spcPts val="0"/>
              </a:spcBef>
              <a:spcAft>
                <a:spcPts val="0"/>
              </a:spcAft>
              <a:buNone/>
              <a:defRPr sz="3000" b="0" i="0" u="none" strike="noStrike" cap="none">
                <a:solidFill>
                  <a:schemeClr val="dk1"/>
                </a:solidFill>
                <a:latin typeface="Arial"/>
                <a:ea typeface="Arial"/>
                <a:cs typeface="Arial"/>
                <a:sym typeface="Arial"/>
              </a:defRPr>
            </a:lvl2pPr>
            <a:lvl3pPr marL="0" marR="0" lvl="2" indent="0" algn="l" rtl="0">
              <a:spcBef>
                <a:spcPts val="0"/>
              </a:spcBef>
              <a:spcAft>
                <a:spcPts val="0"/>
              </a:spcAft>
              <a:buNone/>
              <a:defRPr sz="3000" b="0" i="0" u="none" strike="noStrike" cap="none">
                <a:solidFill>
                  <a:schemeClr val="dk1"/>
                </a:solidFill>
                <a:latin typeface="Arial"/>
                <a:ea typeface="Arial"/>
                <a:cs typeface="Arial"/>
                <a:sym typeface="Arial"/>
              </a:defRPr>
            </a:lvl3pPr>
            <a:lvl4pPr marL="0" marR="0" lvl="3" indent="0" algn="l" rtl="0">
              <a:spcBef>
                <a:spcPts val="0"/>
              </a:spcBef>
              <a:spcAft>
                <a:spcPts val="0"/>
              </a:spcAft>
              <a:buNone/>
              <a:defRPr sz="3000" b="0" i="0" u="none" strike="noStrike" cap="none">
                <a:solidFill>
                  <a:schemeClr val="dk1"/>
                </a:solidFill>
                <a:latin typeface="Arial"/>
                <a:ea typeface="Arial"/>
                <a:cs typeface="Arial"/>
                <a:sym typeface="Arial"/>
              </a:defRPr>
            </a:lvl4pPr>
            <a:lvl5pPr marL="0" marR="0" lvl="4" indent="0" algn="l" rtl="0">
              <a:spcBef>
                <a:spcPts val="0"/>
              </a:spcBef>
              <a:spcAft>
                <a:spcPts val="0"/>
              </a:spcAft>
              <a:buNone/>
              <a:defRPr sz="3000" b="0" i="0" u="none" strike="noStrike" cap="none">
                <a:solidFill>
                  <a:schemeClr val="dk1"/>
                </a:solidFill>
                <a:latin typeface="Arial"/>
                <a:ea typeface="Arial"/>
                <a:cs typeface="Arial"/>
                <a:sym typeface="Arial"/>
              </a:defRPr>
            </a:lvl5pPr>
            <a:lvl6pPr marL="0" marR="0" lvl="5" indent="0" algn="l" rtl="0">
              <a:spcBef>
                <a:spcPts val="0"/>
              </a:spcBef>
              <a:spcAft>
                <a:spcPts val="0"/>
              </a:spcAft>
              <a:buNone/>
              <a:defRPr sz="3000" b="0" i="0" u="none" strike="noStrike" cap="none">
                <a:solidFill>
                  <a:schemeClr val="dk1"/>
                </a:solidFill>
                <a:latin typeface="Arial"/>
                <a:ea typeface="Arial"/>
                <a:cs typeface="Arial"/>
                <a:sym typeface="Arial"/>
              </a:defRPr>
            </a:lvl6pPr>
            <a:lvl7pPr marL="0" marR="0" lvl="6" indent="0" algn="l" rtl="0">
              <a:spcBef>
                <a:spcPts val="0"/>
              </a:spcBef>
              <a:spcAft>
                <a:spcPts val="0"/>
              </a:spcAft>
              <a:buNone/>
              <a:defRPr sz="3000" b="0" i="0" u="none" strike="noStrike" cap="none">
                <a:solidFill>
                  <a:schemeClr val="dk1"/>
                </a:solidFill>
                <a:latin typeface="Arial"/>
                <a:ea typeface="Arial"/>
                <a:cs typeface="Arial"/>
                <a:sym typeface="Arial"/>
              </a:defRPr>
            </a:lvl7pPr>
            <a:lvl8pPr marL="0" marR="0" lvl="7" indent="0" algn="l" rtl="0">
              <a:spcBef>
                <a:spcPts val="0"/>
              </a:spcBef>
              <a:spcAft>
                <a:spcPts val="0"/>
              </a:spcAft>
              <a:buNone/>
              <a:defRPr sz="3000" b="0" i="0" u="none" strike="noStrike" cap="none">
                <a:solidFill>
                  <a:schemeClr val="dk1"/>
                </a:solidFill>
                <a:latin typeface="Arial"/>
                <a:ea typeface="Arial"/>
                <a:cs typeface="Arial"/>
                <a:sym typeface="Arial"/>
              </a:defRPr>
            </a:lvl8pPr>
            <a:lvl9pPr marL="0" marR="0" lvl="8" indent="0" algn="l" rtl="0">
              <a:spcBef>
                <a:spcPts val="0"/>
              </a:spcBef>
              <a:spcAft>
                <a:spcPts val="0"/>
              </a:spcAft>
              <a:buNone/>
              <a:defRPr sz="30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9"/>
        <p:cNvGrpSpPr/>
        <p:nvPr/>
      </p:nvGrpSpPr>
      <p:grpSpPr>
        <a:xfrm>
          <a:off x="0" y="0"/>
          <a:ext cx="0" cy="0"/>
          <a:chOff x="0" y="0"/>
          <a:chExt cx="0" cy="0"/>
        </a:xfrm>
      </p:grpSpPr>
      <p:sp>
        <p:nvSpPr>
          <p:cNvPr id="20" name="Google Shape;20;p5"/>
          <p:cNvSpPr txBox="1">
            <a:spLocks noGrp="1"/>
          </p:cNvSpPr>
          <p:nvPr>
            <p:ph type="title"/>
          </p:nvPr>
        </p:nvSpPr>
        <p:spPr>
          <a:xfrm>
            <a:off x="3467100" y="21153438"/>
            <a:ext cx="37307839" cy="65373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4000" b="1"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227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227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227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227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227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227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227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22700" b="0" i="0" u="none" strike="noStrike" cap="none">
                <a:solidFill>
                  <a:schemeClr val="dk2"/>
                </a:solidFill>
                <a:latin typeface="Arial"/>
                <a:ea typeface="Arial"/>
                <a:cs typeface="Arial"/>
                <a:sym typeface="Arial"/>
              </a:defRPr>
            </a:lvl9pPr>
          </a:lstStyle>
          <a:p>
            <a:endParaRPr/>
          </a:p>
        </p:txBody>
      </p:sp>
      <p:sp>
        <p:nvSpPr>
          <p:cNvPr id="21" name="Google Shape;21;p5"/>
          <p:cNvSpPr txBox="1">
            <a:spLocks noGrp="1"/>
          </p:cNvSpPr>
          <p:nvPr>
            <p:ph type="body" idx="1"/>
          </p:nvPr>
        </p:nvSpPr>
        <p:spPr>
          <a:xfrm>
            <a:off x="3467100" y="13952538"/>
            <a:ext cx="37307839" cy="7200900"/>
          </a:xfrm>
          <a:prstGeom prst="rect">
            <a:avLst/>
          </a:prstGeom>
          <a:noFill/>
          <a:ln>
            <a:noFill/>
          </a:ln>
        </p:spPr>
        <p:txBody>
          <a:bodyPr spcFirstLastPara="1" wrap="square" lIns="91425" tIns="45700" rIns="91425" bIns="45700" anchor="b" anchorCtr="0">
            <a:noAutofit/>
          </a:bodyPr>
          <a:lstStyle>
            <a:lvl1pPr marL="457200" marR="0" lvl="0" indent="-228600"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L="914400" marR="0" lvl="1" indent="-228600" algn="l" rtl="0">
              <a:spcBef>
                <a:spcPts val="36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L="1371600" marR="0" lvl="2" indent="-228600" algn="l" rtl="0">
              <a:spcBef>
                <a:spcPts val="32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3pPr>
            <a:lvl4pPr marL="1828800" marR="0" lvl="3"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2286000" marR="0" lvl="4"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2743200" marR="0" lvl="5"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3200400" marR="0" lvl="6"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3657600" marR="0" lvl="7"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4114800" marR="0" lvl="8"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endParaRPr/>
          </a:p>
        </p:txBody>
      </p:sp>
      <p:sp>
        <p:nvSpPr>
          <p:cNvPr id="22" name="Google Shape;22;p5"/>
          <p:cNvSpPr txBox="1">
            <a:spLocks noGrp="1"/>
          </p:cNvSpPr>
          <p:nvPr>
            <p:ph type="dt" idx="10"/>
          </p:nvPr>
        </p:nvSpPr>
        <p:spPr>
          <a:xfrm>
            <a:off x="2195513" y="29978350"/>
            <a:ext cx="10240962" cy="2286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30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30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30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30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30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30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30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30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3000" b="0" i="0" u="none" strike="noStrike" cap="none">
                <a:solidFill>
                  <a:schemeClr val="dk1"/>
                </a:solidFill>
                <a:latin typeface="Arial"/>
                <a:ea typeface="Arial"/>
                <a:cs typeface="Arial"/>
                <a:sym typeface="Arial"/>
              </a:defRPr>
            </a:lvl9pPr>
          </a:lstStyle>
          <a:p>
            <a:endParaRPr/>
          </a:p>
        </p:txBody>
      </p:sp>
      <p:sp>
        <p:nvSpPr>
          <p:cNvPr id="23" name="Google Shape;23;p5"/>
          <p:cNvSpPr txBox="1">
            <a:spLocks noGrp="1"/>
          </p:cNvSpPr>
          <p:nvPr>
            <p:ph type="ftr" idx="11"/>
          </p:nvPr>
        </p:nvSpPr>
        <p:spPr>
          <a:xfrm>
            <a:off x="14997113" y="29978350"/>
            <a:ext cx="13898562" cy="2286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30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30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30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30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30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30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30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30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3000" b="0" i="0" u="none" strike="noStrike" cap="none">
                <a:solidFill>
                  <a:schemeClr val="dk1"/>
                </a:solidFill>
                <a:latin typeface="Arial"/>
                <a:ea typeface="Arial"/>
                <a:cs typeface="Arial"/>
                <a:sym typeface="Arial"/>
              </a:defRPr>
            </a:lvl9pPr>
          </a:lstStyle>
          <a:p>
            <a:endParaRPr/>
          </a:p>
        </p:txBody>
      </p:sp>
      <p:sp>
        <p:nvSpPr>
          <p:cNvPr id="24" name="Google Shape;24;p5"/>
          <p:cNvSpPr txBox="1">
            <a:spLocks noGrp="1"/>
          </p:cNvSpPr>
          <p:nvPr>
            <p:ph type="sldNum" idx="12"/>
          </p:nvPr>
        </p:nvSpPr>
        <p:spPr>
          <a:xfrm>
            <a:off x="31456313" y="29978350"/>
            <a:ext cx="10240962" cy="22860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spcAft>
                <a:spcPts val="0"/>
              </a:spcAft>
              <a:buNone/>
              <a:defRPr sz="3000" b="0" i="0" u="none" strike="noStrike" cap="none">
                <a:solidFill>
                  <a:schemeClr val="dk1"/>
                </a:solidFill>
                <a:latin typeface="Arial"/>
                <a:ea typeface="Arial"/>
                <a:cs typeface="Arial"/>
                <a:sym typeface="Arial"/>
              </a:defRPr>
            </a:lvl1pPr>
            <a:lvl2pPr marL="0" marR="0" lvl="1" indent="0" algn="l" rtl="0">
              <a:spcBef>
                <a:spcPts val="0"/>
              </a:spcBef>
              <a:spcAft>
                <a:spcPts val="0"/>
              </a:spcAft>
              <a:buNone/>
              <a:defRPr sz="3000" b="0" i="0" u="none" strike="noStrike" cap="none">
                <a:solidFill>
                  <a:schemeClr val="dk1"/>
                </a:solidFill>
                <a:latin typeface="Arial"/>
                <a:ea typeface="Arial"/>
                <a:cs typeface="Arial"/>
                <a:sym typeface="Arial"/>
              </a:defRPr>
            </a:lvl2pPr>
            <a:lvl3pPr marL="0" marR="0" lvl="2" indent="0" algn="l" rtl="0">
              <a:spcBef>
                <a:spcPts val="0"/>
              </a:spcBef>
              <a:spcAft>
                <a:spcPts val="0"/>
              </a:spcAft>
              <a:buNone/>
              <a:defRPr sz="3000" b="0" i="0" u="none" strike="noStrike" cap="none">
                <a:solidFill>
                  <a:schemeClr val="dk1"/>
                </a:solidFill>
                <a:latin typeface="Arial"/>
                <a:ea typeface="Arial"/>
                <a:cs typeface="Arial"/>
                <a:sym typeface="Arial"/>
              </a:defRPr>
            </a:lvl3pPr>
            <a:lvl4pPr marL="0" marR="0" lvl="3" indent="0" algn="l" rtl="0">
              <a:spcBef>
                <a:spcPts val="0"/>
              </a:spcBef>
              <a:spcAft>
                <a:spcPts val="0"/>
              </a:spcAft>
              <a:buNone/>
              <a:defRPr sz="3000" b="0" i="0" u="none" strike="noStrike" cap="none">
                <a:solidFill>
                  <a:schemeClr val="dk1"/>
                </a:solidFill>
                <a:latin typeface="Arial"/>
                <a:ea typeface="Arial"/>
                <a:cs typeface="Arial"/>
                <a:sym typeface="Arial"/>
              </a:defRPr>
            </a:lvl4pPr>
            <a:lvl5pPr marL="0" marR="0" lvl="4" indent="0" algn="l" rtl="0">
              <a:spcBef>
                <a:spcPts val="0"/>
              </a:spcBef>
              <a:spcAft>
                <a:spcPts val="0"/>
              </a:spcAft>
              <a:buNone/>
              <a:defRPr sz="3000" b="0" i="0" u="none" strike="noStrike" cap="none">
                <a:solidFill>
                  <a:schemeClr val="dk1"/>
                </a:solidFill>
                <a:latin typeface="Arial"/>
                <a:ea typeface="Arial"/>
                <a:cs typeface="Arial"/>
                <a:sym typeface="Arial"/>
              </a:defRPr>
            </a:lvl5pPr>
            <a:lvl6pPr marL="0" marR="0" lvl="5" indent="0" algn="l" rtl="0">
              <a:spcBef>
                <a:spcPts val="0"/>
              </a:spcBef>
              <a:spcAft>
                <a:spcPts val="0"/>
              </a:spcAft>
              <a:buNone/>
              <a:defRPr sz="3000" b="0" i="0" u="none" strike="noStrike" cap="none">
                <a:solidFill>
                  <a:schemeClr val="dk1"/>
                </a:solidFill>
                <a:latin typeface="Arial"/>
                <a:ea typeface="Arial"/>
                <a:cs typeface="Arial"/>
                <a:sym typeface="Arial"/>
              </a:defRPr>
            </a:lvl6pPr>
            <a:lvl7pPr marL="0" marR="0" lvl="6" indent="0" algn="l" rtl="0">
              <a:spcBef>
                <a:spcPts val="0"/>
              </a:spcBef>
              <a:spcAft>
                <a:spcPts val="0"/>
              </a:spcAft>
              <a:buNone/>
              <a:defRPr sz="3000" b="0" i="0" u="none" strike="noStrike" cap="none">
                <a:solidFill>
                  <a:schemeClr val="dk1"/>
                </a:solidFill>
                <a:latin typeface="Arial"/>
                <a:ea typeface="Arial"/>
                <a:cs typeface="Arial"/>
                <a:sym typeface="Arial"/>
              </a:defRPr>
            </a:lvl7pPr>
            <a:lvl8pPr marL="0" marR="0" lvl="7" indent="0" algn="l" rtl="0">
              <a:spcBef>
                <a:spcPts val="0"/>
              </a:spcBef>
              <a:spcAft>
                <a:spcPts val="0"/>
              </a:spcAft>
              <a:buNone/>
              <a:defRPr sz="3000" b="0" i="0" u="none" strike="noStrike" cap="none">
                <a:solidFill>
                  <a:schemeClr val="dk1"/>
                </a:solidFill>
                <a:latin typeface="Arial"/>
                <a:ea typeface="Arial"/>
                <a:cs typeface="Arial"/>
                <a:sym typeface="Arial"/>
              </a:defRPr>
            </a:lvl8pPr>
            <a:lvl9pPr marL="0" marR="0" lvl="8" indent="0" algn="l" rtl="0">
              <a:spcBef>
                <a:spcPts val="0"/>
              </a:spcBef>
              <a:spcAft>
                <a:spcPts val="0"/>
              </a:spcAft>
              <a:buNone/>
              <a:defRPr sz="30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2195513" y="1319213"/>
            <a:ext cx="39501763" cy="548640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SzPts val="1400"/>
              <a:buNone/>
              <a:defRPr sz="227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227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227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227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227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227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227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227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22700" b="0" i="0" u="none" strike="noStrike" cap="none">
                <a:solidFill>
                  <a:schemeClr val="dk2"/>
                </a:solidFill>
                <a:latin typeface="Arial"/>
                <a:ea typeface="Arial"/>
                <a:cs typeface="Arial"/>
                <a:sym typeface="Arial"/>
              </a:defRPr>
            </a:lvl9pPr>
          </a:lstStyle>
          <a:p>
            <a:endParaRPr/>
          </a:p>
        </p:txBody>
      </p:sp>
      <p:sp>
        <p:nvSpPr>
          <p:cNvPr id="27" name="Google Shape;27;p6"/>
          <p:cNvSpPr txBox="1">
            <a:spLocks noGrp="1"/>
          </p:cNvSpPr>
          <p:nvPr>
            <p:ph type="body" idx="1"/>
          </p:nvPr>
        </p:nvSpPr>
        <p:spPr>
          <a:xfrm>
            <a:off x="2195513" y="7681913"/>
            <a:ext cx="19673887" cy="21724937"/>
          </a:xfrm>
          <a:prstGeom prst="rect">
            <a:avLst/>
          </a:prstGeom>
          <a:noFill/>
          <a:ln>
            <a:noFill/>
          </a:ln>
        </p:spPr>
        <p:txBody>
          <a:bodyPr spcFirstLastPara="1" wrap="square" lIns="91425" tIns="45700" rIns="91425" bIns="45700" anchor="t" anchorCtr="0">
            <a:noAutofit/>
          </a:bodyPr>
          <a:lstStyle>
            <a:lvl1pPr marL="457200" marR="0" lvl="0"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8" name="Google Shape;28;p6"/>
          <p:cNvSpPr txBox="1">
            <a:spLocks noGrp="1"/>
          </p:cNvSpPr>
          <p:nvPr>
            <p:ph type="body" idx="2"/>
          </p:nvPr>
        </p:nvSpPr>
        <p:spPr>
          <a:xfrm>
            <a:off x="22021800" y="7681913"/>
            <a:ext cx="19675475" cy="21724937"/>
          </a:xfrm>
          <a:prstGeom prst="rect">
            <a:avLst/>
          </a:prstGeom>
          <a:noFill/>
          <a:ln>
            <a:noFill/>
          </a:ln>
        </p:spPr>
        <p:txBody>
          <a:bodyPr spcFirstLastPara="1" wrap="square" lIns="91425" tIns="45700" rIns="91425" bIns="45700" anchor="t" anchorCtr="0">
            <a:noAutofit/>
          </a:bodyPr>
          <a:lstStyle>
            <a:lvl1pPr marL="457200" marR="0" lvl="0"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9" name="Google Shape;29;p6"/>
          <p:cNvSpPr txBox="1">
            <a:spLocks noGrp="1"/>
          </p:cNvSpPr>
          <p:nvPr>
            <p:ph type="dt" idx="10"/>
          </p:nvPr>
        </p:nvSpPr>
        <p:spPr>
          <a:xfrm>
            <a:off x="2195513" y="29978350"/>
            <a:ext cx="10240962" cy="2286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30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30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30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30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30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30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30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30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3000" b="0" i="0" u="none" strike="noStrike" cap="none">
                <a:solidFill>
                  <a:schemeClr val="dk1"/>
                </a:solidFill>
                <a:latin typeface="Arial"/>
                <a:ea typeface="Arial"/>
                <a:cs typeface="Arial"/>
                <a:sym typeface="Arial"/>
              </a:defRPr>
            </a:lvl9pPr>
          </a:lstStyle>
          <a:p>
            <a:endParaRPr/>
          </a:p>
        </p:txBody>
      </p:sp>
      <p:sp>
        <p:nvSpPr>
          <p:cNvPr id="30" name="Google Shape;30;p6"/>
          <p:cNvSpPr txBox="1">
            <a:spLocks noGrp="1"/>
          </p:cNvSpPr>
          <p:nvPr>
            <p:ph type="ftr" idx="11"/>
          </p:nvPr>
        </p:nvSpPr>
        <p:spPr>
          <a:xfrm>
            <a:off x="14997113" y="29978350"/>
            <a:ext cx="13898562" cy="2286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30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30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30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30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30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30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30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30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3000" b="0" i="0" u="none" strike="noStrike" cap="none">
                <a:solidFill>
                  <a:schemeClr val="dk1"/>
                </a:solidFill>
                <a:latin typeface="Arial"/>
                <a:ea typeface="Arial"/>
                <a:cs typeface="Arial"/>
                <a:sym typeface="Arial"/>
              </a:defRPr>
            </a:lvl9pPr>
          </a:lstStyle>
          <a:p>
            <a:endParaRPr/>
          </a:p>
        </p:txBody>
      </p:sp>
      <p:sp>
        <p:nvSpPr>
          <p:cNvPr id="31" name="Google Shape;31;p6"/>
          <p:cNvSpPr txBox="1">
            <a:spLocks noGrp="1"/>
          </p:cNvSpPr>
          <p:nvPr>
            <p:ph type="sldNum" idx="12"/>
          </p:nvPr>
        </p:nvSpPr>
        <p:spPr>
          <a:xfrm>
            <a:off x="31456313" y="29978350"/>
            <a:ext cx="10240962" cy="22860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spcAft>
                <a:spcPts val="0"/>
              </a:spcAft>
              <a:buNone/>
              <a:defRPr sz="3000" b="0" i="0" u="none" strike="noStrike" cap="none">
                <a:solidFill>
                  <a:schemeClr val="dk1"/>
                </a:solidFill>
                <a:latin typeface="Arial"/>
                <a:ea typeface="Arial"/>
                <a:cs typeface="Arial"/>
                <a:sym typeface="Arial"/>
              </a:defRPr>
            </a:lvl1pPr>
            <a:lvl2pPr marL="0" marR="0" lvl="1" indent="0" algn="l" rtl="0">
              <a:spcBef>
                <a:spcPts val="0"/>
              </a:spcBef>
              <a:spcAft>
                <a:spcPts val="0"/>
              </a:spcAft>
              <a:buNone/>
              <a:defRPr sz="3000" b="0" i="0" u="none" strike="noStrike" cap="none">
                <a:solidFill>
                  <a:schemeClr val="dk1"/>
                </a:solidFill>
                <a:latin typeface="Arial"/>
                <a:ea typeface="Arial"/>
                <a:cs typeface="Arial"/>
                <a:sym typeface="Arial"/>
              </a:defRPr>
            </a:lvl2pPr>
            <a:lvl3pPr marL="0" marR="0" lvl="2" indent="0" algn="l" rtl="0">
              <a:spcBef>
                <a:spcPts val="0"/>
              </a:spcBef>
              <a:spcAft>
                <a:spcPts val="0"/>
              </a:spcAft>
              <a:buNone/>
              <a:defRPr sz="3000" b="0" i="0" u="none" strike="noStrike" cap="none">
                <a:solidFill>
                  <a:schemeClr val="dk1"/>
                </a:solidFill>
                <a:latin typeface="Arial"/>
                <a:ea typeface="Arial"/>
                <a:cs typeface="Arial"/>
                <a:sym typeface="Arial"/>
              </a:defRPr>
            </a:lvl3pPr>
            <a:lvl4pPr marL="0" marR="0" lvl="3" indent="0" algn="l" rtl="0">
              <a:spcBef>
                <a:spcPts val="0"/>
              </a:spcBef>
              <a:spcAft>
                <a:spcPts val="0"/>
              </a:spcAft>
              <a:buNone/>
              <a:defRPr sz="3000" b="0" i="0" u="none" strike="noStrike" cap="none">
                <a:solidFill>
                  <a:schemeClr val="dk1"/>
                </a:solidFill>
                <a:latin typeface="Arial"/>
                <a:ea typeface="Arial"/>
                <a:cs typeface="Arial"/>
                <a:sym typeface="Arial"/>
              </a:defRPr>
            </a:lvl4pPr>
            <a:lvl5pPr marL="0" marR="0" lvl="4" indent="0" algn="l" rtl="0">
              <a:spcBef>
                <a:spcPts val="0"/>
              </a:spcBef>
              <a:spcAft>
                <a:spcPts val="0"/>
              </a:spcAft>
              <a:buNone/>
              <a:defRPr sz="3000" b="0" i="0" u="none" strike="noStrike" cap="none">
                <a:solidFill>
                  <a:schemeClr val="dk1"/>
                </a:solidFill>
                <a:latin typeface="Arial"/>
                <a:ea typeface="Arial"/>
                <a:cs typeface="Arial"/>
                <a:sym typeface="Arial"/>
              </a:defRPr>
            </a:lvl5pPr>
            <a:lvl6pPr marL="0" marR="0" lvl="5" indent="0" algn="l" rtl="0">
              <a:spcBef>
                <a:spcPts val="0"/>
              </a:spcBef>
              <a:spcAft>
                <a:spcPts val="0"/>
              </a:spcAft>
              <a:buNone/>
              <a:defRPr sz="3000" b="0" i="0" u="none" strike="noStrike" cap="none">
                <a:solidFill>
                  <a:schemeClr val="dk1"/>
                </a:solidFill>
                <a:latin typeface="Arial"/>
                <a:ea typeface="Arial"/>
                <a:cs typeface="Arial"/>
                <a:sym typeface="Arial"/>
              </a:defRPr>
            </a:lvl6pPr>
            <a:lvl7pPr marL="0" marR="0" lvl="6" indent="0" algn="l" rtl="0">
              <a:spcBef>
                <a:spcPts val="0"/>
              </a:spcBef>
              <a:spcAft>
                <a:spcPts val="0"/>
              </a:spcAft>
              <a:buNone/>
              <a:defRPr sz="3000" b="0" i="0" u="none" strike="noStrike" cap="none">
                <a:solidFill>
                  <a:schemeClr val="dk1"/>
                </a:solidFill>
                <a:latin typeface="Arial"/>
                <a:ea typeface="Arial"/>
                <a:cs typeface="Arial"/>
                <a:sym typeface="Arial"/>
              </a:defRPr>
            </a:lvl7pPr>
            <a:lvl8pPr marL="0" marR="0" lvl="7" indent="0" algn="l" rtl="0">
              <a:spcBef>
                <a:spcPts val="0"/>
              </a:spcBef>
              <a:spcAft>
                <a:spcPts val="0"/>
              </a:spcAft>
              <a:buNone/>
              <a:defRPr sz="3000" b="0" i="0" u="none" strike="noStrike" cap="none">
                <a:solidFill>
                  <a:schemeClr val="dk1"/>
                </a:solidFill>
                <a:latin typeface="Arial"/>
                <a:ea typeface="Arial"/>
                <a:cs typeface="Arial"/>
                <a:sym typeface="Arial"/>
              </a:defRPr>
            </a:lvl8pPr>
            <a:lvl9pPr marL="0" marR="0" lvl="8" indent="0" algn="l" rtl="0">
              <a:spcBef>
                <a:spcPts val="0"/>
              </a:spcBef>
              <a:spcAft>
                <a:spcPts val="0"/>
              </a:spcAft>
              <a:buNone/>
              <a:defRPr sz="30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2"/>
        <p:cNvGrpSpPr/>
        <p:nvPr/>
      </p:nvGrpSpPr>
      <p:grpSpPr>
        <a:xfrm>
          <a:off x="0" y="0"/>
          <a:ext cx="0" cy="0"/>
          <a:chOff x="0" y="0"/>
          <a:chExt cx="0" cy="0"/>
        </a:xfrm>
      </p:grpSpPr>
      <p:sp>
        <p:nvSpPr>
          <p:cNvPr id="33" name="Google Shape;33;p7"/>
          <p:cNvSpPr txBox="1">
            <a:spLocks noGrp="1"/>
          </p:cNvSpPr>
          <p:nvPr>
            <p:ph type="title"/>
          </p:nvPr>
        </p:nvSpPr>
        <p:spPr>
          <a:xfrm>
            <a:off x="2193925" y="1317625"/>
            <a:ext cx="39503351" cy="548640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SzPts val="1400"/>
              <a:buNone/>
              <a:defRPr sz="227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227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227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227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227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227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227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227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22700" b="0" i="0" u="none" strike="noStrike" cap="none">
                <a:solidFill>
                  <a:schemeClr val="dk2"/>
                </a:solidFill>
                <a:latin typeface="Arial"/>
                <a:ea typeface="Arial"/>
                <a:cs typeface="Arial"/>
                <a:sym typeface="Arial"/>
              </a:defRPr>
            </a:lvl9pPr>
          </a:lstStyle>
          <a:p>
            <a:endParaRPr/>
          </a:p>
        </p:txBody>
      </p:sp>
      <p:sp>
        <p:nvSpPr>
          <p:cNvPr id="34" name="Google Shape;34;p7"/>
          <p:cNvSpPr txBox="1">
            <a:spLocks noGrp="1"/>
          </p:cNvSpPr>
          <p:nvPr>
            <p:ph type="body" idx="1"/>
          </p:nvPr>
        </p:nvSpPr>
        <p:spPr>
          <a:xfrm>
            <a:off x="2193925" y="7369175"/>
            <a:ext cx="19392900" cy="3070225"/>
          </a:xfrm>
          <a:prstGeom prst="rect">
            <a:avLst/>
          </a:prstGeom>
          <a:noFill/>
          <a:ln>
            <a:noFill/>
          </a:ln>
        </p:spPr>
        <p:txBody>
          <a:bodyPr spcFirstLastPara="1" wrap="square" lIns="91425" tIns="45700" rIns="91425" bIns="45700" anchor="b" anchorCtr="0">
            <a:noAutofit/>
          </a:bodyPr>
          <a:lstStyle>
            <a:lvl1pPr marL="457200" marR="0" lvl="0" indent="-228600" algn="l" rtl="0">
              <a:spcBef>
                <a:spcPts val="480"/>
              </a:spcBef>
              <a:spcAft>
                <a:spcPts val="0"/>
              </a:spcAft>
              <a:buClr>
                <a:schemeClr val="dk1"/>
              </a:buClr>
              <a:buSzPts val="2400"/>
              <a:buFont typeface="Arial"/>
              <a:buNone/>
              <a:defRPr sz="2400" b="1" i="0" u="none" strike="noStrike" cap="none">
                <a:solidFill>
                  <a:schemeClr val="dk1"/>
                </a:solidFill>
                <a:latin typeface="Arial"/>
                <a:ea typeface="Arial"/>
                <a:cs typeface="Arial"/>
                <a:sym typeface="Arial"/>
              </a:defRPr>
            </a:lvl1pPr>
            <a:lvl2pPr marL="914400" marR="0" lvl="1" indent="-228600" algn="l" rtl="0">
              <a:spcBef>
                <a:spcPts val="400"/>
              </a:spcBef>
              <a:spcAft>
                <a:spcPts val="0"/>
              </a:spcAft>
              <a:buClr>
                <a:schemeClr val="dk1"/>
              </a:buClr>
              <a:buSzPts val="2000"/>
              <a:buFont typeface="Arial"/>
              <a:buNone/>
              <a:defRPr sz="2000" b="1" i="0" u="none" strike="noStrike" cap="none">
                <a:solidFill>
                  <a:schemeClr val="dk1"/>
                </a:solidFill>
                <a:latin typeface="Arial"/>
                <a:ea typeface="Arial"/>
                <a:cs typeface="Arial"/>
                <a:sym typeface="Arial"/>
              </a:defRPr>
            </a:lvl2pPr>
            <a:lvl3pPr marL="1371600" marR="0" lvl="2" indent="-228600" algn="l" rtl="0">
              <a:spcBef>
                <a:spcPts val="36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3pPr>
            <a:lvl4pPr marL="1828800" marR="0" lvl="3"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2286000" marR="0" lvl="4"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9pPr>
          </a:lstStyle>
          <a:p>
            <a:endParaRPr/>
          </a:p>
        </p:txBody>
      </p:sp>
      <p:sp>
        <p:nvSpPr>
          <p:cNvPr id="35" name="Google Shape;35;p7"/>
          <p:cNvSpPr txBox="1">
            <a:spLocks noGrp="1"/>
          </p:cNvSpPr>
          <p:nvPr>
            <p:ph type="body" idx="2"/>
          </p:nvPr>
        </p:nvSpPr>
        <p:spPr>
          <a:xfrm>
            <a:off x="2193925" y="10439400"/>
            <a:ext cx="19392900" cy="18965863"/>
          </a:xfrm>
          <a:prstGeom prst="rect">
            <a:avLst/>
          </a:prstGeom>
          <a:noFill/>
          <a:ln>
            <a:noFill/>
          </a:ln>
        </p:spPr>
        <p:txBody>
          <a:bodyPr spcFirstLastPara="1" wrap="square" lIns="91425" tIns="45700" rIns="91425" bIns="45700" anchor="t" anchorCtr="0">
            <a:noAutofit/>
          </a:bodyPr>
          <a:lstStyle>
            <a:lvl1pPr marL="457200" marR="0" lvl="0"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36" name="Google Shape;36;p7"/>
          <p:cNvSpPr txBox="1">
            <a:spLocks noGrp="1"/>
          </p:cNvSpPr>
          <p:nvPr>
            <p:ph type="body" idx="3"/>
          </p:nvPr>
        </p:nvSpPr>
        <p:spPr>
          <a:xfrm>
            <a:off x="22296438" y="7369175"/>
            <a:ext cx="19400837" cy="3070225"/>
          </a:xfrm>
          <a:prstGeom prst="rect">
            <a:avLst/>
          </a:prstGeom>
          <a:noFill/>
          <a:ln>
            <a:noFill/>
          </a:ln>
        </p:spPr>
        <p:txBody>
          <a:bodyPr spcFirstLastPara="1" wrap="square" lIns="91425" tIns="45700" rIns="91425" bIns="45700" anchor="b" anchorCtr="0">
            <a:noAutofit/>
          </a:bodyPr>
          <a:lstStyle>
            <a:lvl1pPr marL="457200" marR="0" lvl="0" indent="-228600" algn="l" rtl="0">
              <a:spcBef>
                <a:spcPts val="480"/>
              </a:spcBef>
              <a:spcAft>
                <a:spcPts val="0"/>
              </a:spcAft>
              <a:buClr>
                <a:schemeClr val="dk1"/>
              </a:buClr>
              <a:buSzPts val="2400"/>
              <a:buFont typeface="Arial"/>
              <a:buNone/>
              <a:defRPr sz="2400" b="1" i="0" u="none" strike="noStrike" cap="none">
                <a:solidFill>
                  <a:schemeClr val="dk1"/>
                </a:solidFill>
                <a:latin typeface="Arial"/>
                <a:ea typeface="Arial"/>
                <a:cs typeface="Arial"/>
                <a:sym typeface="Arial"/>
              </a:defRPr>
            </a:lvl1pPr>
            <a:lvl2pPr marL="914400" marR="0" lvl="1" indent="-228600" algn="l" rtl="0">
              <a:spcBef>
                <a:spcPts val="400"/>
              </a:spcBef>
              <a:spcAft>
                <a:spcPts val="0"/>
              </a:spcAft>
              <a:buClr>
                <a:schemeClr val="dk1"/>
              </a:buClr>
              <a:buSzPts val="2000"/>
              <a:buFont typeface="Arial"/>
              <a:buNone/>
              <a:defRPr sz="2000" b="1" i="0" u="none" strike="noStrike" cap="none">
                <a:solidFill>
                  <a:schemeClr val="dk1"/>
                </a:solidFill>
                <a:latin typeface="Arial"/>
                <a:ea typeface="Arial"/>
                <a:cs typeface="Arial"/>
                <a:sym typeface="Arial"/>
              </a:defRPr>
            </a:lvl2pPr>
            <a:lvl3pPr marL="1371600" marR="0" lvl="2" indent="-228600" algn="l" rtl="0">
              <a:spcBef>
                <a:spcPts val="36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3pPr>
            <a:lvl4pPr marL="1828800" marR="0" lvl="3"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2286000" marR="0" lvl="4"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9pPr>
          </a:lstStyle>
          <a:p>
            <a:endParaRPr/>
          </a:p>
        </p:txBody>
      </p:sp>
      <p:sp>
        <p:nvSpPr>
          <p:cNvPr id="37" name="Google Shape;37;p7"/>
          <p:cNvSpPr txBox="1">
            <a:spLocks noGrp="1"/>
          </p:cNvSpPr>
          <p:nvPr>
            <p:ph type="body" idx="4"/>
          </p:nvPr>
        </p:nvSpPr>
        <p:spPr>
          <a:xfrm>
            <a:off x="22296438" y="10439400"/>
            <a:ext cx="19400837" cy="18965863"/>
          </a:xfrm>
          <a:prstGeom prst="rect">
            <a:avLst/>
          </a:prstGeom>
          <a:noFill/>
          <a:ln>
            <a:noFill/>
          </a:ln>
        </p:spPr>
        <p:txBody>
          <a:bodyPr spcFirstLastPara="1" wrap="square" lIns="91425" tIns="45700" rIns="91425" bIns="45700" anchor="t" anchorCtr="0">
            <a:noAutofit/>
          </a:bodyPr>
          <a:lstStyle>
            <a:lvl1pPr marL="457200" marR="0" lvl="0"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38" name="Google Shape;38;p7"/>
          <p:cNvSpPr txBox="1">
            <a:spLocks noGrp="1"/>
          </p:cNvSpPr>
          <p:nvPr>
            <p:ph type="dt" idx="10"/>
          </p:nvPr>
        </p:nvSpPr>
        <p:spPr>
          <a:xfrm>
            <a:off x="2195513" y="29978350"/>
            <a:ext cx="10240962" cy="2286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30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30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30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30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30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30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30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30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3000" b="0" i="0" u="none" strike="noStrike" cap="none">
                <a:solidFill>
                  <a:schemeClr val="dk1"/>
                </a:solidFill>
                <a:latin typeface="Arial"/>
                <a:ea typeface="Arial"/>
                <a:cs typeface="Arial"/>
                <a:sym typeface="Arial"/>
              </a:defRPr>
            </a:lvl9pPr>
          </a:lstStyle>
          <a:p>
            <a:endParaRPr/>
          </a:p>
        </p:txBody>
      </p:sp>
      <p:sp>
        <p:nvSpPr>
          <p:cNvPr id="39" name="Google Shape;39;p7"/>
          <p:cNvSpPr txBox="1">
            <a:spLocks noGrp="1"/>
          </p:cNvSpPr>
          <p:nvPr>
            <p:ph type="ftr" idx="11"/>
          </p:nvPr>
        </p:nvSpPr>
        <p:spPr>
          <a:xfrm>
            <a:off x="14997113" y="29978350"/>
            <a:ext cx="13898562" cy="2286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30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30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30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30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30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30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30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30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3000" b="0" i="0" u="none" strike="noStrike" cap="none">
                <a:solidFill>
                  <a:schemeClr val="dk1"/>
                </a:solidFill>
                <a:latin typeface="Arial"/>
                <a:ea typeface="Arial"/>
                <a:cs typeface="Arial"/>
                <a:sym typeface="Arial"/>
              </a:defRPr>
            </a:lvl9pPr>
          </a:lstStyle>
          <a:p>
            <a:endParaRPr/>
          </a:p>
        </p:txBody>
      </p:sp>
      <p:sp>
        <p:nvSpPr>
          <p:cNvPr id="40" name="Google Shape;40;p7"/>
          <p:cNvSpPr txBox="1">
            <a:spLocks noGrp="1"/>
          </p:cNvSpPr>
          <p:nvPr>
            <p:ph type="sldNum" idx="12"/>
          </p:nvPr>
        </p:nvSpPr>
        <p:spPr>
          <a:xfrm>
            <a:off x="31456313" y="29978350"/>
            <a:ext cx="10240962" cy="22860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spcAft>
                <a:spcPts val="0"/>
              </a:spcAft>
              <a:buNone/>
              <a:defRPr sz="3000" b="0" i="0" u="none" strike="noStrike" cap="none">
                <a:solidFill>
                  <a:schemeClr val="dk1"/>
                </a:solidFill>
                <a:latin typeface="Arial"/>
                <a:ea typeface="Arial"/>
                <a:cs typeface="Arial"/>
                <a:sym typeface="Arial"/>
              </a:defRPr>
            </a:lvl1pPr>
            <a:lvl2pPr marL="0" marR="0" lvl="1" indent="0" algn="l" rtl="0">
              <a:spcBef>
                <a:spcPts val="0"/>
              </a:spcBef>
              <a:spcAft>
                <a:spcPts val="0"/>
              </a:spcAft>
              <a:buNone/>
              <a:defRPr sz="3000" b="0" i="0" u="none" strike="noStrike" cap="none">
                <a:solidFill>
                  <a:schemeClr val="dk1"/>
                </a:solidFill>
                <a:latin typeface="Arial"/>
                <a:ea typeface="Arial"/>
                <a:cs typeface="Arial"/>
                <a:sym typeface="Arial"/>
              </a:defRPr>
            </a:lvl2pPr>
            <a:lvl3pPr marL="0" marR="0" lvl="2" indent="0" algn="l" rtl="0">
              <a:spcBef>
                <a:spcPts val="0"/>
              </a:spcBef>
              <a:spcAft>
                <a:spcPts val="0"/>
              </a:spcAft>
              <a:buNone/>
              <a:defRPr sz="3000" b="0" i="0" u="none" strike="noStrike" cap="none">
                <a:solidFill>
                  <a:schemeClr val="dk1"/>
                </a:solidFill>
                <a:latin typeface="Arial"/>
                <a:ea typeface="Arial"/>
                <a:cs typeface="Arial"/>
                <a:sym typeface="Arial"/>
              </a:defRPr>
            </a:lvl3pPr>
            <a:lvl4pPr marL="0" marR="0" lvl="3" indent="0" algn="l" rtl="0">
              <a:spcBef>
                <a:spcPts val="0"/>
              </a:spcBef>
              <a:spcAft>
                <a:spcPts val="0"/>
              </a:spcAft>
              <a:buNone/>
              <a:defRPr sz="3000" b="0" i="0" u="none" strike="noStrike" cap="none">
                <a:solidFill>
                  <a:schemeClr val="dk1"/>
                </a:solidFill>
                <a:latin typeface="Arial"/>
                <a:ea typeface="Arial"/>
                <a:cs typeface="Arial"/>
                <a:sym typeface="Arial"/>
              </a:defRPr>
            </a:lvl4pPr>
            <a:lvl5pPr marL="0" marR="0" lvl="4" indent="0" algn="l" rtl="0">
              <a:spcBef>
                <a:spcPts val="0"/>
              </a:spcBef>
              <a:spcAft>
                <a:spcPts val="0"/>
              </a:spcAft>
              <a:buNone/>
              <a:defRPr sz="3000" b="0" i="0" u="none" strike="noStrike" cap="none">
                <a:solidFill>
                  <a:schemeClr val="dk1"/>
                </a:solidFill>
                <a:latin typeface="Arial"/>
                <a:ea typeface="Arial"/>
                <a:cs typeface="Arial"/>
                <a:sym typeface="Arial"/>
              </a:defRPr>
            </a:lvl5pPr>
            <a:lvl6pPr marL="0" marR="0" lvl="5" indent="0" algn="l" rtl="0">
              <a:spcBef>
                <a:spcPts val="0"/>
              </a:spcBef>
              <a:spcAft>
                <a:spcPts val="0"/>
              </a:spcAft>
              <a:buNone/>
              <a:defRPr sz="3000" b="0" i="0" u="none" strike="noStrike" cap="none">
                <a:solidFill>
                  <a:schemeClr val="dk1"/>
                </a:solidFill>
                <a:latin typeface="Arial"/>
                <a:ea typeface="Arial"/>
                <a:cs typeface="Arial"/>
                <a:sym typeface="Arial"/>
              </a:defRPr>
            </a:lvl6pPr>
            <a:lvl7pPr marL="0" marR="0" lvl="6" indent="0" algn="l" rtl="0">
              <a:spcBef>
                <a:spcPts val="0"/>
              </a:spcBef>
              <a:spcAft>
                <a:spcPts val="0"/>
              </a:spcAft>
              <a:buNone/>
              <a:defRPr sz="3000" b="0" i="0" u="none" strike="noStrike" cap="none">
                <a:solidFill>
                  <a:schemeClr val="dk1"/>
                </a:solidFill>
                <a:latin typeface="Arial"/>
                <a:ea typeface="Arial"/>
                <a:cs typeface="Arial"/>
                <a:sym typeface="Arial"/>
              </a:defRPr>
            </a:lvl7pPr>
            <a:lvl8pPr marL="0" marR="0" lvl="7" indent="0" algn="l" rtl="0">
              <a:spcBef>
                <a:spcPts val="0"/>
              </a:spcBef>
              <a:spcAft>
                <a:spcPts val="0"/>
              </a:spcAft>
              <a:buNone/>
              <a:defRPr sz="3000" b="0" i="0" u="none" strike="noStrike" cap="none">
                <a:solidFill>
                  <a:schemeClr val="dk1"/>
                </a:solidFill>
                <a:latin typeface="Arial"/>
                <a:ea typeface="Arial"/>
                <a:cs typeface="Arial"/>
                <a:sym typeface="Arial"/>
              </a:defRPr>
            </a:lvl8pPr>
            <a:lvl9pPr marL="0" marR="0" lvl="8" indent="0" algn="l" rtl="0">
              <a:spcBef>
                <a:spcPts val="0"/>
              </a:spcBef>
              <a:spcAft>
                <a:spcPts val="0"/>
              </a:spcAft>
              <a:buNone/>
              <a:defRPr sz="30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1"/>
        <p:cNvGrpSpPr/>
        <p:nvPr/>
      </p:nvGrpSpPr>
      <p:grpSpPr>
        <a:xfrm>
          <a:off x="0" y="0"/>
          <a:ext cx="0" cy="0"/>
          <a:chOff x="0" y="0"/>
          <a:chExt cx="0" cy="0"/>
        </a:xfrm>
      </p:grpSpPr>
      <p:sp>
        <p:nvSpPr>
          <p:cNvPr id="42" name="Google Shape;42;p8"/>
          <p:cNvSpPr txBox="1">
            <a:spLocks noGrp="1"/>
          </p:cNvSpPr>
          <p:nvPr>
            <p:ph type="title"/>
          </p:nvPr>
        </p:nvSpPr>
        <p:spPr>
          <a:xfrm>
            <a:off x="2195513" y="1319213"/>
            <a:ext cx="39501763" cy="548640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SzPts val="1400"/>
              <a:buNone/>
              <a:defRPr sz="227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227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227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227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227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227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227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227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22700" b="0" i="0" u="none" strike="noStrike" cap="none">
                <a:solidFill>
                  <a:schemeClr val="dk2"/>
                </a:solidFill>
                <a:latin typeface="Arial"/>
                <a:ea typeface="Arial"/>
                <a:cs typeface="Arial"/>
                <a:sym typeface="Arial"/>
              </a:defRPr>
            </a:lvl9pPr>
          </a:lstStyle>
          <a:p>
            <a:endParaRPr/>
          </a:p>
        </p:txBody>
      </p:sp>
      <p:sp>
        <p:nvSpPr>
          <p:cNvPr id="43" name="Google Shape;43;p8"/>
          <p:cNvSpPr txBox="1">
            <a:spLocks noGrp="1"/>
          </p:cNvSpPr>
          <p:nvPr>
            <p:ph type="dt" idx="10"/>
          </p:nvPr>
        </p:nvSpPr>
        <p:spPr>
          <a:xfrm>
            <a:off x="2195513" y="29978350"/>
            <a:ext cx="10240962" cy="2286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30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30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30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30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30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30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30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30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3000" b="0" i="0" u="none" strike="noStrike" cap="none">
                <a:solidFill>
                  <a:schemeClr val="dk1"/>
                </a:solidFill>
                <a:latin typeface="Arial"/>
                <a:ea typeface="Arial"/>
                <a:cs typeface="Arial"/>
                <a:sym typeface="Arial"/>
              </a:defRPr>
            </a:lvl9pPr>
          </a:lstStyle>
          <a:p>
            <a:endParaRPr/>
          </a:p>
        </p:txBody>
      </p:sp>
      <p:sp>
        <p:nvSpPr>
          <p:cNvPr id="44" name="Google Shape;44;p8"/>
          <p:cNvSpPr txBox="1">
            <a:spLocks noGrp="1"/>
          </p:cNvSpPr>
          <p:nvPr>
            <p:ph type="ftr" idx="11"/>
          </p:nvPr>
        </p:nvSpPr>
        <p:spPr>
          <a:xfrm>
            <a:off x="14997113" y="29978350"/>
            <a:ext cx="13898562" cy="2286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30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30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30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30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30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30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30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30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3000" b="0" i="0" u="none" strike="noStrike" cap="none">
                <a:solidFill>
                  <a:schemeClr val="dk1"/>
                </a:solidFill>
                <a:latin typeface="Arial"/>
                <a:ea typeface="Arial"/>
                <a:cs typeface="Arial"/>
                <a:sym typeface="Arial"/>
              </a:defRPr>
            </a:lvl9pPr>
          </a:lstStyle>
          <a:p>
            <a:endParaRPr/>
          </a:p>
        </p:txBody>
      </p:sp>
      <p:sp>
        <p:nvSpPr>
          <p:cNvPr id="45" name="Google Shape;45;p8"/>
          <p:cNvSpPr txBox="1">
            <a:spLocks noGrp="1"/>
          </p:cNvSpPr>
          <p:nvPr>
            <p:ph type="sldNum" idx="12"/>
          </p:nvPr>
        </p:nvSpPr>
        <p:spPr>
          <a:xfrm>
            <a:off x="31456313" y="29978350"/>
            <a:ext cx="10240962" cy="22860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spcAft>
                <a:spcPts val="0"/>
              </a:spcAft>
              <a:buNone/>
              <a:defRPr sz="3000" b="0" i="0" u="none" strike="noStrike" cap="none">
                <a:solidFill>
                  <a:schemeClr val="dk1"/>
                </a:solidFill>
                <a:latin typeface="Arial"/>
                <a:ea typeface="Arial"/>
                <a:cs typeface="Arial"/>
                <a:sym typeface="Arial"/>
              </a:defRPr>
            </a:lvl1pPr>
            <a:lvl2pPr marL="0" marR="0" lvl="1" indent="0" algn="l" rtl="0">
              <a:spcBef>
                <a:spcPts val="0"/>
              </a:spcBef>
              <a:spcAft>
                <a:spcPts val="0"/>
              </a:spcAft>
              <a:buNone/>
              <a:defRPr sz="3000" b="0" i="0" u="none" strike="noStrike" cap="none">
                <a:solidFill>
                  <a:schemeClr val="dk1"/>
                </a:solidFill>
                <a:latin typeface="Arial"/>
                <a:ea typeface="Arial"/>
                <a:cs typeface="Arial"/>
                <a:sym typeface="Arial"/>
              </a:defRPr>
            </a:lvl2pPr>
            <a:lvl3pPr marL="0" marR="0" lvl="2" indent="0" algn="l" rtl="0">
              <a:spcBef>
                <a:spcPts val="0"/>
              </a:spcBef>
              <a:spcAft>
                <a:spcPts val="0"/>
              </a:spcAft>
              <a:buNone/>
              <a:defRPr sz="3000" b="0" i="0" u="none" strike="noStrike" cap="none">
                <a:solidFill>
                  <a:schemeClr val="dk1"/>
                </a:solidFill>
                <a:latin typeface="Arial"/>
                <a:ea typeface="Arial"/>
                <a:cs typeface="Arial"/>
                <a:sym typeface="Arial"/>
              </a:defRPr>
            </a:lvl3pPr>
            <a:lvl4pPr marL="0" marR="0" lvl="3" indent="0" algn="l" rtl="0">
              <a:spcBef>
                <a:spcPts val="0"/>
              </a:spcBef>
              <a:spcAft>
                <a:spcPts val="0"/>
              </a:spcAft>
              <a:buNone/>
              <a:defRPr sz="3000" b="0" i="0" u="none" strike="noStrike" cap="none">
                <a:solidFill>
                  <a:schemeClr val="dk1"/>
                </a:solidFill>
                <a:latin typeface="Arial"/>
                <a:ea typeface="Arial"/>
                <a:cs typeface="Arial"/>
                <a:sym typeface="Arial"/>
              </a:defRPr>
            </a:lvl4pPr>
            <a:lvl5pPr marL="0" marR="0" lvl="4" indent="0" algn="l" rtl="0">
              <a:spcBef>
                <a:spcPts val="0"/>
              </a:spcBef>
              <a:spcAft>
                <a:spcPts val="0"/>
              </a:spcAft>
              <a:buNone/>
              <a:defRPr sz="3000" b="0" i="0" u="none" strike="noStrike" cap="none">
                <a:solidFill>
                  <a:schemeClr val="dk1"/>
                </a:solidFill>
                <a:latin typeface="Arial"/>
                <a:ea typeface="Arial"/>
                <a:cs typeface="Arial"/>
                <a:sym typeface="Arial"/>
              </a:defRPr>
            </a:lvl5pPr>
            <a:lvl6pPr marL="0" marR="0" lvl="5" indent="0" algn="l" rtl="0">
              <a:spcBef>
                <a:spcPts val="0"/>
              </a:spcBef>
              <a:spcAft>
                <a:spcPts val="0"/>
              </a:spcAft>
              <a:buNone/>
              <a:defRPr sz="3000" b="0" i="0" u="none" strike="noStrike" cap="none">
                <a:solidFill>
                  <a:schemeClr val="dk1"/>
                </a:solidFill>
                <a:latin typeface="Arial"/>
                <a:ea typeface="Arial"/>
                <a:cs typeface="Arial"/>
                <a:sym typeface="Arial"/>
              </a:defRPr>
            </a:lvl6pPr>
            <a:lvl7pPr marL="0" marR="0" lvl="6" indent="0" algn="l" rtl="0">
              <a:spcBef>
                <a:spcPts val="0"/>
              </a:spcBef>
              <a:spcAft>
                <a:spcPts val="0"/>
              </a:spcAft>
              <a:buNone/>
              <a:defRPr sz="3000" b="0" i="0" u="none" strike="noStrike" cap="none">
                <a:solidFill>
                  <a:schemeClr val="dk1"/>
                </a:solidFill>
                <a:latin typeface="Arial"/>
                <a:ea typeface="Arial"/>
                <a:cs typeface="Arial"/>
                <a:sym typeface="Arial"/>
              </a:defRPr>
            </a:lvl7pPr>
            <a:lvl8pPr marL="0" marR="0" lvl="7" indent="0" algn="l" rtl="0">
              <a:spcBef>
                <a:spcPts val="0"/>
              </a:spcBef>
              <a:spcAft>
                <a:spcPts val="0"/>
              </a:spcAft>
              <a:buNone/>
              <a:defRPr sz="3000" b="0" i="0" u="none" strike="noStrike" cap="none">
                <a:solidFill>
                  <a:schemeClr val="dk1"/>
                </a:solidFill>
                <a:latin typeface="Arial"/>
                <a:ea typeface="Arial"/>
                <a:cs typeface="Arial"/>
                <a:sym typeface="Arial"/>
              </a:defRPr>
            </a:lvl8pPr>
            <a:lvl9pPr marL="0" marR="0" lvl="8" indent="0" algn="l" rtl="0">
              <a:spcBef>
                <a:spcPts val="0"/>
              </a:spcBef>
              <a:spcAft>
                <a:spcPts val="0"/>
              </a:spcAft>
              <a:buNone/>
              <a:defRPr sz="30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6"/>
        <p:cNvGrpSpPr/>
        <p:nvPr/>
      </p:nvGrpSpPr>
      <p:grpSpPr>
        <a:xfrm>
          <a:off x="0" y="0"/>
          <a:ext cx="0" cy="0"/>
          <a:chOff x="0" y="0"/>
          <a:chExt cx="0" cy="0"/>
        </a:xfrm>
      </p:grpSpPr>
      <p:sp>
        <p:nvSpPr>
          <p:cNvPr id="47" name="Google Shape;47;p9"/>
          <p:cNvSpPr txBox="1">
            <a:spLocks noGrp="1"/>
          </p:cNvSpPr>
          <p:nvPr>
            <p:ph type="dt" idx="10"/>
          </p:nvPr>
        </p:nvSpPr>
        <p:spPr>
          <a:xfrm>
            <a:off x="2195513" y="29978350"/>
            <a:ext cx="10240962" cy="2286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30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30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30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30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30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30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30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30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3000" b="0" i="0" u="none" strike="noStrike" cap="none">
                <a:solidFill>
                  <a:schemeClr val="dk1"/>
                </a:solidFill>
                <a:latin typeface="Arial"/>
                <a:ea typeface="Arial"/>
                <a:cs typeface="Arial"/>
                <a:sym typeface="Arial"/>
              </a:defRPr>
            </a:lvl9pPr>
          </a:lstStyle>
          <a:p>
            <a:endParaRPr/>
          </a:p>
        </p:txBody>
      </p:sp>
      <p:sp>
        <p:nvSpPr>
          <p:cNvPr id="48" name="Google Shape;48;p9"/>
          <p:cNvSpPr txBox="1">
            <a:spLocks noGrp="1"/>
          </p:cNvSpPr>
          <p:nvPr>
            <p:ph type="ftr" idx="11"/>
          </p:nvPr>
        </p:nvSpPr>
        <p:spPr>
          <a:xfrm>
            <a:off x="14997113" y="29978350"/>
            <a:ext cx="13898562" cy="2286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30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30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30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30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30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30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30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30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3000" b="0" i="0" u="none" strike="noStrike" cap="none">
                <a:solidFill>
                  <a:schemeClr val="dk1"/>
                </a:solidFill>
                <a:latin typeface="Arial"/>
                <a:ea typeface="Arial"/>
                <a:cs typeface="Arial"/>
                <a:sym typeface="Arial"/>
              </a:defRPr>
            </a:lvl9pPr>
          </a:lstStyle>
          <a:p>
            <a:endParaRPr/>
          </a:p>
        </p:txBody>
      </p:sp>
      <p:sp>
        <p:nvSpPr>
          <p:cNvPr id="49" name="Google Shape;49;p9"/>
          <p:cNvSpPr txBox="1">
            <a:spLocks noGrp="1"/>
          </p:cNvSpPr>
          <p:nvPr>
            <p:ph type="sldNum" idx="12"/>
          </p:nvPr>
        </p:nvSpPr>
        <p:spPr>
          <a:xfrm>
            <a:off x="31456313" y="29978350"/>
            <a:ext cx="10240962" cy="22860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spcAft>
                <a:spcPts val="0"/>
              </a:spcAft>
              <a:buNone/>
              <a:defRPr sz="3000" b="0" i="0" u="none" strike="noStrike" cap="none">
                <a:solidFill>
                  <a:schemeClr val="dk1"/>
                </a:solidFill>
                <a:latin typeface="Arial"/>
                <a:ea typeface="Arial"/>
                <a:cs typeface="Arial"/>
                <a:sym typeface="Arial"/>
              </a:defRPr>
            </a:lvl1pPr>
            <a:lvl2pPr marL="0" marR="0" lvl="1" indent="0" algn="l" rtl="0">
              <a:spcBef>
                <a:spcPts val="0"/>
              </a:spcBef>
              <a:spcAft>
                <a:spcPts val="0"/>
              </a:spcAft>
              <a:buNone/>
              <a:defRPr sz="3000" b="0" i="0" u="none" strike="noStrike" cap="none">
                <a:solidFill>
                  <a:schemeClr val="dk1"/>
                </a:solidFill>
                <a:latin typeface="Arial"/>
                <a:ea typeface="Arial"/>
                <a:cs typeface="Arial"/>
                <a:sym typeface="Arial"/>
              </a:defRPr>
            </a:lvl2pPr>
            <a:lvl3pPr marL="0" marR="0" lvl="2" indent="0" algn="l" rtl="0">
              <a:spcBef>
                <a:spcPts val="0"/>
              </a:spcBef>
              <a:spcAft>
                <a:spcPts val="0"/>
              </a:spcAft>
              <a:buNone/>
              <a:defRPr sz="3000" b="0" i="0" u="none" strike="noStrike" cap="none">
                <a:solidFill>
                  <a:schemeClr val="dk1"/>
                </a:solidFill>
                <a:latin typeface="Arial"/>
                <a:ea typeface="Arial"/>
                <a:cs typeface="Arial"/>
                <a:sym typeface="Arial"/>
              </a:defRPr>
            </a:lvl3pPr>
            <a:lvl4pPr marL="0" marR="0" lvl="3" indent="0" algn="l" rtl="0">
              <a:spcBef>
                <a:spcPts val="0"/>
              </a:spcBef>
              <a:spcAft>
                <a:spcPts val="0"/>
              </a:spcAft>
              <a:buNone/>
              <a:defRPr sz="3000" b="0" i="0" u="none" strike="noStrike" cap="none">
                <a:solidFill>
                  <a:schemeClr val="dk1"/>
                </a:solidFill>
                <a:latin typeface="Arial"/>
                <a:ea typeface="Arial"/>
                <a:cs typeface="Arial"/>
                <a:sym typeface="Arial"/>
              </a:defRPr>
            </a:lvl4pPr>
            <a:lvl5pPr marL="0" marR="0" lvl="4" indent="0" algn="l" rtl="0">
              <a:spcBef>
                <a:spcPts val="0"/>
              </a:spcBef>
              <a:spcAft>
                <a:spcPts val="0"/>
              </a:spcAft>
              <a:buNone/>
              <a:defRPr sz="3000" b="0" i="0" u="none" strike="noStrike" cap="none">
                <a:solidFill>
                  <a:schemeClr val="dk1"/>
                </a:solidFill>
                <a:latin typeface="Arial"/>
                <a:ea typeface="Arial"/>
                <a:cs typeface="Arial"/>
                <a:sym typeface="Arial"/>
              </a:defRPr>
            </a:lvl5pPr>
            <a:lvl6pPr marL="0" marR="0" lvl="5" indent="0" algn="l" rtl="0">
              <a:spcBef>
                <a:spcPts val="0"/>
              </a:spcBef>
              <a:spcAft>
                <a:spcPts val="0"/>
              </a:spcAft>
              <a:buNone/>
              <a:defRPr sz="3000" b="0" i="0" u="none" strike="noStrike" cap="none">
                <a:solidFill>
                  <a:schemeClr val="dk1"/>
                </a:solidFill>
                <a:latin typeface="Arial"/>
                <a:ea typeface="Arial"/>
                <a:cs typeface="Arial"/>
                <a:sym typeface="Arial"/>
              </a:defRPr>
            </a:lvl6pPr>
            <a:lvl7pPr marL="0" marR="0" lvl="6" indent="0" algn="l" rtl="0">
              <a:spcBef>
                <a:spcPts val="0"/>
              </a:spcBef>
              <a:spcAft>
                <a:spcPts val="0"/>
              </a:spcAft>
              <a:buNone/>
              <a:defRPr sz="3000" b="0" i="0" u="none" strike="noStrike" cap="none">
                <a:solidFill>
                  <a:schemeClr val="dk1"/>
                </a:solidFill>
                <a:latin typeface="Arial"/>
                <a:ea typeface="Arial"/>
                <a:cs typeface="Arial"/>
                <a:sym typeface="Arial"/>
              </a:defRPr>
            </a:lvl7pPr>
            <a:lvl8pPr marL="0" marR="0" lvl="7" indent="0" algn="l" rtl="0">
              <a:spcBef>
                <a:spcPts val="0"/>
              </a:spcBef>
              <a:spcAft>
                <a:spcPts val="0"/>
              </a:spcAft>
              <a:buNone/>
              <a:defRPr sz="3000" b="0" i="0" u="none" strike="noStrike" cap="none">
                <a:solidFill>
                  <a:schemeClr val="dk1"/>
                </a:solidFill>
                <a:latin typeface="Arial"/>
                <a:ea typeface="Arial"/>
                <a:cs typeface="Arial"/>
                <a:sym typeface="Arial"/>
              </a:defRPr>
            </a:lvl8pPr>
            <a:lvl9pPr marL="0" marR="0" lvl="8" indent="0" algn="l" rtl="0">
              <a:spcBef>
                <a:spcPts val="0"/>
              </a:spcBef>
              <a:spcAft>
                <a:spcPts val="0"/>
              </a:spcAft>
              <a:buNone/>
              <a:defRPr sz="30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0"/>
        <p:cNvGrpSpPr/>
        <p:nvPr/>
      </p:nvGrpSpPr>
      <p:grpSpPr>
        <a:xfrm>
          <a:off x="0" y="0"/>
          <a:ext cx="0" cy="0"/>
          <a:chOff x="0" y="0"/>
          <a:chExt cx="0" cy="0"/>
        </a:xfrm>
      </p:grpSpPr>
      <p:sp>
        <p:nvSpPr>
          <p:cNvPr id="51" name="Google Shape;51;p10"/>
          <p:cNvSpPr txBox="1">
            <a:spLocks noGrp="1"/>
          </p:cNvSpPr>
          <p:nvPr>
            <p:ph type="title"/>
          </p:nvPr>
        </p:nvSpPr>
        <p:spPr>
          <a:xfrm>
            <a:off x="2193925" y="1311275"/>
            <a:ext cx="14439900" cy="5576888"/>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2000" b="1"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227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227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227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227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227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227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227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22700" b="0" i="0" u="none" strike="noStrike" cap="none">
                <a:solidFill>
                  <a:schemeClr val="dk2"/>
                </a:solidFill>
                <a:latin typeface="Arial"/>
                <a:ea typeface="Arial"/>
                <a:cs typeface="Arial"/>
                <a:sym typeface="Arial"/>
              </a:defRPr>
            </a:lvl9pPr>
          </a:lstStyle>
          <a:p>
            <a:endParaRPr/>
          </a:p>
        </p:txBody>
      </p:sp>
      <p:sp>
        <p:nvSpPr>
          <p:cNvPr id="52" name="Google Shape;52;p10"/>
          <p:cNvSpPr txBox="1">
            <a:spLocks noGrp="1"/>
          </p:cNvSpPr>
          <p:nvPr>
            <p:ph type="body" idx="1"/>
          </p:nvPr>
        </p:nvSpPr>
        <p:spPr>
          <a:xfrm>
            <a:off x="17160875" y="1311275"/>
            <a:ext cx="24536399" cy="28093989"/>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53" name="Google Shape;53;p10"/>
          <p:cNvSpPr txBox="1">
            <a:spLocks noGrp="1"/>
          </p:cNvSpPr>
          <p:nvPr>
            <p:ph type="body" idx="2"/>
          </p:nvPr>
        </p:nvSpPr>
        <p:spPr>
          <a:xfrm>
            <a:off x="2193925" y="6888163"/>
            <a:ext cx="14439900" cy="225171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914400" marR="0" lvl="1" indent="-228600" algn="l" rtl="0">
              <a:spcBef>
                <a:spcPts val="24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1371600" marR="0" lvl="2" indent="-228600" algn="l" rtl="0">
              <a:spcBef>
                <a:spcPts val="2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3pPr>
            <a:lvl4pPr marL="1828800" marR="0" lvl="3"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4pPr>
            <a:lvl5pPr marL="2286000" marR="0" lvl="4"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5pPr>
            <a:lvl6pPr marL="2743200" marR="0" lvl="5"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6pPr>
            <a:lvl7pPr marL="3200400" marR="0" lvl="6"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7pPr>
            <a:lvl8pPr marL="3657600" marR="0" lvl="7"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8pPr>
            <a:lvl9pPr marL="4114800" marR="0" lvl="8"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9pPr>
          </a:lstStyle>
          <a:p>
            <a:endParaRPr/>
          </a:p>
        </p:txBody>
      </p:sp>
      <p:sp>
        <p:nvSpPr>
          <p:cNvPr id="54" name="Google Shape;54;p10"/>
          <p:cNvSpPr txBox="1">
            <a:spLocks noGrp="1"/>
          </p:cNvSpPr>
          <p:nvPr>
            <p:ph type="dt" idx="10"/>
          </p:nvPr>
        </p:nvSpPr>
        <p:spPr>
          <a:xfrm>
            <a:off x="2195513" y="29978350"/>
            <a:ext cx="10240962" cy="2286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30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30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30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30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30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30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30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30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3000" b="0" i="0" u="none" strike="noStrike" cap="none">
                <a:solidFill>
                  <a:schemeClr val="dk1"/>
                </a:solidFill>
                <a:latin typeface="Arial"/>
                <a:ea typeface="Arial"/>
                <a:cs typeface="Arial"/>
                <a:sym typeface="Arial"/>
              </a:defRPr>
            </a:lvl9pPr>
          </a:lstStyle>
          <a:p>
            <a:endParaRPr/>
          </a:p>
        </p:txBody>
      </p:sp>
      <p:sp>
        <p:nvSpPr>
          <p:cNvPr id="55" name="Google Shape;55;p10"/>
          <p:cNvSpPr txBox="1">
            <a:spLocks noGrp="1"/>
          </p:cNvSpPr>
          <p:nvPr>
            <p:ph type="ftr" idx="11"/>
          </p:nvPr>
        </p:nvSpPr>
        <p:spPr>
          <a:xfrm>
            <a:off x="14997113" y="29978350"/>
            <a:ext cx="13898562" cy="2286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30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30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30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30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30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30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30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30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3000" b="0" i="0" u="none" strike="noStrike" cap="none">
                <a:solidFill>
                  <a:schemeClr val="dk1"/>
                </a:solidFill>
                <a:latin typeface="Arial"/>
                <a:ea typeface="Arial"/>
                <a:cs typeface="Arial"/>
                <a:sym typeface="Arial"/>
              </a:defRPr>
            </a:lvl9pPr>
          </a:lstStyle>
          <a:p>
            <a:endParaRPr/>
          </a:p>
        </p:txBody>
      </p:sp>
      <p:sp>
        <p:nvSpPr>
          <p:cNvPr id="56" name="Google Shape;56;p10"/>
          <p:cNvSpPr txBox="1">
            <a:spLocks noGrp="1"/>
          </p:cNvSpPr>
          <p:nvPr>
            <p:ph type="sldNum" idx="12"/>
          </p:nvPr>
        </p:nvSpPr>
        <p:spPr>
          <a:xfrm>
            <a:off x="31456313" y="29978350"/>
            <a:ext cx="10240962" cy="22860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spcAft>
                <a:spcPts val="0"/>
              </a:spcAft>
              <a:buNone/>
              <a:defRPr sz="3000" b="0" i="0" u="none" strike="noStrike" cap="none">
                <a:solidFill>
                  <a:schemeClr val="dk1"/>
                </a:solidFill>
                <a:latin typeface="Arial"/>
                <a:ea typeface="Arial"/>
                <a:cs typeface="Arial"/>
                <a:sym typeface="Arial"/>
              </a:defRPr>
            </a:lvl1pPr>
            <a:lvl2pPr marL="0" marR="0" lvl="1" indent="0" algn="l" rtl="0">
              <a:spcBef>
                <a:spcPts val="0"/>
              </a:spcBef>
              <a:spcAft>
                <a:spcPts val="0"/>
              </a:spcAft>
              <a:buNone/>
              <a:defRPr sz="3000" b="0" i="0" u="none" strike="noStrike" cap="none">
                <a:solidFill>
                  <a:schemeClr val="dk1"/>
                </a:solidFill>
                <a:latin typeface="Arial"/>
                <a:ea typeface="Arial"/>
                <a:cs typeface="Arial"/>
                <a:sym typeface="Arial"/>
              </a:defRPr>
            </a:lvl2pPr>
            <a:lvl3pPr marL="0" marR="0" lvl="2" indent="0" algn="l" rtl="0">
              <a:spcBef>
                <a:spcPts val="0"/>
              </a:spcBef>
              <a:spcAft>
                <a:spcPts val="0"/>
              </a:spcAft>
              <a:buNone/>
              <a:defRPr sz="3000" b="0" i="0" u="none" strike="noStrike" cap="none">
                <a:solidFill>
                  <a:schemeClr val="dk1"/>
                </a:solidFill>
                <a:latin typeface="Arial"/>
                <a:ea typeface="Arial"/>
                <a:cs typeface="Arial"/>
                <a:sym typeface="Arial"/>
              </a:defRPr>
            </a:lvl3pPr>
            <a:lvl4pPr marL="0" marR="0" lvl="3" indent="0" algn="l" rtl="0">
              <a:spcBef>
                <a:spcPts val="0"/>
              </a:spcBef>
              <a:spcAft>
                <a:spcPts val="0"/>
              </a:spcAft>
              <a:buNone/>
              <a:defRPr sz="3000" b="0" i="0" u="none" strike="noStrike" cap="none">
                <a:solidFill>
                  <a:schemeClr val="dk1"/>
                </a:solidFill>
                <a:latin typeface="Arial"/>
                <a:ea typeface="Arial"/>
                <a:cs typeface="Arial"/>
                <a:sym typeface="Arial"/>
              </a:defRPr>
            </a:lvl4pPr>
            <a:lvl5pPr marL="0" marR="0" lvl="4" indent="0" algn="l" rtl="0">
              <a:spcBef>
                <a:spcPts val="0"/>
              </a:spcBef>
              <a:spcAft>
                <a:spcPts val="0"/>
              </a:spcAft>
              <a:buNone/>
              <a:defRPr sz="3000" b="0" i="0" u="none" strike="noStrike" cap="none">
                <a:solidFill>
                  <a:schemeClr val="dk1"/>
                </a:solidFill>
                <a:latin typeface="Arial"/>
                <a:ea typeface="Arial"/>
                <a:cs typeface="Arial"/>
                <a:sym typeface="Arial"/>
              </a:defRPr>
            </a:lvl5pPr>
            <a:lvl6pPr marL="0" marR="0" lvl="5" indent="0" algn="l" rtl="0">
              <a:spcBef>
                <a:spcPts val="0"/>
              </a:spcBef>
              <a:spcAft>
                <a:spcPts val="0"/>
              </a:spcAft>
              <a:buNone/>
              <a:defRPr sz="3000" b="0" i="0" u="none" strike="noStrike" cap="none">
                <a:solidFill>
                  <a:schemeClr val="dk1"/>
                </a:solidFill>
                <a:latin typeface="Arial"/>
                <a:ea typeface="Arial"/>
                <a:cs typeface="Arial"/>
                <a:sym typeface="Arial"/>
              </a:defRPr>
            </a:lvl6pPr>
            <a:lvl7pPr marL="0" marR="0" lvl="6" indent="0" algn="l" rtl="0">
              <a:spcBef>
                <a:spcPts val="0"/>
              </a:spcBef>
              <a:spcAft>
                <a:spcPts val="0"/>
              </a:spcAft>
              <a:buNone/>
              <a:defRPr sz="3000" b="0" i="0" u="none" strike="noStrike" cap="none">
                <a:solidFill>
                  <a:schemeClr val="dk1"/>
                </a:solidFill>
                <a:latin typeface="Arial"/>
                <a:ea typeface="Arial"/>
                <a:cs typeface="Arial"/>
                <a:sym typeface="Arial"/>
              </a:defRPr>
            </a:lvl7pPr>
            <a:lvl8pPr marL="0" marR="0" lvl="7" indent="0" algn="l" rtl="0">
              <a:spcBef>
                <a:spcPts val="0"/>
              </a:spcBef>
              <a:spcAft>
                <a:spcPts val="0"/>
              </a:spcAft>
              <a:buNone/>
              <a:defRPr sz="3000" b="0" i="0" u="none" strike="noStrike" cap="none">
                <a:solidFill>
                  <a:schemeClr val="dk1"/>
                </a:solidFill>
                <a:latin typeface="Arial"/>
                <a:ea typeface="Arial"/>
                <a:cs typeface="Arial"/>
                <a:sym typeface="Arial"/>
              </a:defRPr>
            </a:lvl8pPr>
            <a:lvl9pPr marL="0" marR="0" lvl="8" indent="0" algn="l" rtl="0">
              <a:spcBef>
                <a:spcPts val="0"/>
              </a:spcBef>
              <a:spcAft>
                <a:spcPts val="0"/>
              </a:spcAft>
              <a:buNone/>
              <a:defRPr sz="30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57"/>
        <p:cNvGrpSpPr/>
        <p:nvPr/>
      </p:nvGrpSpPr>
      <p:grpSpPr>
        <a:xfrm>
          <a:off x="0" y="0"/>
          <a:ext cx="0" cy="0"/>
          <a:chOff x="0" y="0"/>
          <a:chExt cx="0" cy="0"/>
        </a:xfrm>
      </p:grpSpPr>
      <p:sp>
        <p:nvSpPr>
          <p:cNvPr id="58" name="Google Shape;58;p11"/>
          <p:cNvSpPr txBox="1">
            <a:spLocks noGrp="1"/>
          </p:cNvSpPr>
          <p:nvPr>
            <p:ph type="title"/>
          </p:nvPr>
        </p:nvSpPr>
        <p:spPr>
          <a:xfrm>
            <a:off x="8602663" y="23042563"/>
            <a:ext cx="26335038" cy="2720975"/>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2000" b="1"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227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227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227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227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227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227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227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22700" b="0" i="0" u="none" strike="noStrike" cap="none">
                <a:solidFill>
                  <a:schemeClr val="dk2"/>
                </a:solidFill>
                <a:latin typeface="Arial"/>
                <a:ea typeface="Arial"/>
                <a:cs typeface="Arial"/>
                <a:sym typeface="Arial"/>
              </a:defRPr>
            </a:lvl9pPr>
          </a:lstStyle>
          <a:p>
            <a:endParaRPr/>
          </a:p>
        </p:txBody>
      </p:sp>
      <p:sp>
        <p:nvSpPr>
          <p:cNvPr id="59" name="Google Shape;59;p11"/>
          <p:cNvSpPr>
            <a:spLocks noGrp="1"/>
          </p:cNvSpPr>
          <p:nvPr>
            <p:ph type="pic" idx="2"/>
          </p:nvPr>
        </p:nvSpPr>
        <p:spPr>
          <a:xfrm>
            <a:off x="8602663" y="2941638"/>
            <a:ext cx="26335038" cy="19750086"/>
          </a:xfrm>
          <a:prstGeom prst="rect">
            <a:avLst/>
          </a:prstGeom>
          <a:noFill/>
          <a:ln>
            <a:noFill/>
          </a:ln>
        </p:spPr>
        <p:txBody>
          <a:bodyPr spcFirstLastPara="1" wrap="square" lIns="91425" tIns="45700" rIns="91425" bIns="45700" anchor="t" anchorCtr="0">
            <a:noAutofit/>
          </a:bodyPr>
          <a:lstStyle>
            <a:lvl1pPr marR="0" lvl="0" algn="l" rtl="0">
              <a:spcBef>
                <a:spcPts val="64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60" name="Google Shape;60;p11"/>
          <p:cNvSpPr txBox="1">
            <a:spLocks noGrp="1"/>
          </p:cNvSpPr>
          <p:nvPr>
            <p:ph type="body" idx="1"/>
          </p:nvPr>
        </p:nvSpPr>
        <p:spPr>
          <a:xfrm>
            <a:off x="8602663" y="25763538"/>
            <a:ext cx="26335038" cy="3862387"/>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914400" marR="0" lvl="1" indent="-228600" algn="l" rtl="0">
              <a:spcBef>
                <a:spcPts val="24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1371600" marR="0" lvl="2" indent="-228600" algn="l" rtl="0">
              <a:spcBef>
                <a:spcPts val="2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3pPr>
            <a:lvl4pPr marL="1828800" marR="0" lvl="3"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4pPr>
            <a:lvl5pPr marL="2286000" marR="0" lvl="4"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5pPr>
            <a:lvl6pPr marL="2743200" marR="0" lvl="5"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6pPr>
            <a:lvl7pPr marL="3200400" marR="0" lvl="6"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7pPr>
            <a:lvl8pPr marL="3657600" marR="0" lvl="7"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8pPr>
            <a:lvl9pPr marL="4114800" marR="0" lvl="8"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9pPr>
          </a:lstStyle>
          <a:p>
            <a:endParaRPr/>
          </a:p>
        </p:txBody>
      </p:sp>
      <p:sp>
        <p:nvSpPr>
          <p:cNvPr id="61" name="Google Shape;61;p11"/>
          <p:cNvSpPr txBox="1">
            <a:spLocks noGrp="1"/>
          </p:cNvSpPr>
          <p:nvPr>
            <p:ph type="dt" idx="10"/>
          </p:nvPr>
        </p:nvSpPr>
        <p:spPr>
          <a:xfrm>
            <a:off x="2195513" y="29978350"/>
            <a:ext cx="10240962" cy="2286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30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30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30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30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30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30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30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30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3000" b="0" i="0" u="none" strike="noStrike" cap="none">
                <a:solidFill>
                  <a:schemeClr val="dk1"/>
                </a:solidFill>
                <a:latin typeface="Arial"/>
                <a:ea typeface="Arial"/>
                <a:cs typeface="Arial"/>
                <a:sym typeface="Arial"/>
              </a:defRPr>
            </a:lvl9pPr>
          </a:lstStyle>
          <a:p>
            <a:endParaRPr/>
          </a:p>
        </p:txBody>
      </p:sp>
      <p:sp>
        <p:nvSpPr>
          <p:cNvPr id="62" name="Google Shape;62;p11"/>
          <p:cNvSpPr txBox="1">
            <a:spLocks noGrp="1"/>
          </p:cNvSpPr>
          <p:nvPr>
            <p:ph type="ftr" idx="11"/>
          </p:nvPr>
        </p:nvSpPr>
        <p:spPr>
          <a:xfrm>
            <a:off x="14997113" y="29978350"/>
            <a:ext cx="13898562" cy="2286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30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30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30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30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30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30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30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30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3000" b="0" i="0" u="none" strike="noStrike" cap="none">
                <a:solidFill>
                  <a:schemeClr val="dk1"/>
                </a:solidFill>
                <a:latin typeface="Arial"/>
                <a:ea typeface="Arial"/>
                <a:cs typeface="Arial"/>
                <a:sym typeface="Arial"/>
              </a:defRPr>
            </a:lvl9pPr>
          </a:lstStyle>
          <a:p>
            <a:endParaRPr/>
          </a:p>
        </p:txBody>
      </p:sp>
      <p:sp>
        <p:nvSpPr>
          <p:cNvPr id="63" name="Google Shape;63;p11"/>
          <p:cNvSpPr txBox="1">
            <a:spLocks noGrp="1"/>
          </p:cNvSpPr>
          <p:nvPr>
            <p:ph type="sldNum" idx="12"/>
          </p:nvPr>
        </p:nvSpPr>
        <p:spPr>
          <a:xfrm>
            <a:off x="31456313" y="29978350"/>
            <a:ext cx="10240962" cy="22860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spcAft>
                <a:spcPts val="0"/>
              </a:spcAft>
              <a:buNone/>
              <a:defRPr sz="3000" b="0" i="0" u="none" strike="noStrike" cap="none">
                <a:solidFill>
                  <a:schemeClr val="dk1"/>
                </a:solidFill>
                <a:latin typeface="Arial"/>
                <a:ea typeface="Arial"/>
                <a:cs typeface="Arial"/>
                <a:sym typeface="Arial"/>
              </a:defRPr>
            </a:lvl1pPr>
            <a:lvl2pPr marL="0" marR="0" lvl="1" indent="0" algn="l" rtl="0">
              <a:spcBef>
                <a:spcPts val="0"/>
              </a:spcBef>
              <a:spcAft>
                <a:spcPts val="0"/>
              </a:spcAft>
              <a:buNone/>
              <a:defRPr sz="3000" b="0" i="0" u="none" strike="noStrike" cap="none">
                <a:solidFill>
                  <a:schemeClr val="dk1"/>
                </a:solidFill>
                <a:latin typeface="Arial"/>
                <a:ea typeface="Arial"/>
                <a:cs typeface="Arial"/>
                <a:sym typeface="Arial"/>
              </a:defRPr>
            </a:lvl2pPr>
            <a:lvl3pPr marL="0" marR="0" lvl="2" indent="0" algn="l" rtl="0">
              <a:spcBef>
                <a:spcPts val="0"/>
              </a:spcBef>
              <a:spcAft>
                <a:spcPts val="0"/>
              </a:spcAft>
              <a:buNone/>
              <a:defRPr sz="3000" b="0" i="0" u="none" strike="noStrike" cap="none">
                <a:solidFill>
                  <a:schemeClr val="dk1"/>
                </a:solidFill>
                <a:latin typeface="Arial"/>
                <a:ea typeface="Arial"/>
                <a:cs typeface="Arial"/>
                <a:sym typeface="Arial"/>
              </a:defRPr>
            </a:lvl3pPr>
            <a:lvl4pPr marL="0" marR="0" lvl="3" indent="0" algn="l" rtl="0">
              <a:spcBef>
                <a:spcPts val="0"/>
              </a:spcBef>
              <a:spcAft>
                <a:spcPts val="0"/>
              </a:spcAft>
              <a:buNone/>
              <a:defRPr sz="3000" b="0" i="0" u="none" strike="noStrike" cap="none">
                <a:solidFill>
                  <a:schemeClr val="dk1"/>
                </a:solidFill>
                <a:latin typeface="Arial"/>
                <a:ea typeface="Arial"/>
                <a:cs typeface="Arial"/>
                <a:sym typeface="Arial"/>
              </a:defRPr>
            </a:lvl4pPr>
            <a:lvl5pPr marL="0" marR="0" lvl="4" indent="0" algn="l" rtl="0">
              <a:spcBef>
                <a:spcPts val="0"/>
              </a:spcBef>
              <a:spcAft>
                <a:spcPts val="0"/>
              </a:spcAft>
              <a:buNone/>
              <a:defRPr sz="3000" b="0" i="0" u="none" strike="noStrike" cap="none">
                <a:solidFill>
                  <a:schemeClr val="dk1"/>
                </a:solidFill>
                <a:latin typeface="Arial"/>
                <a:ea typeface="Arial"/>
                <a:cs typeface="Arial"/>
                <a:sym typeface="Arial"/>
              </a:defRPr>
            </a:lvl5pPr>
            <a:lvl6pPr marL="0" marR="0" lvl="5" indent="0" algn="l" rtl="0">
              <a:spcBef>
                <a:spcPts val="0"/>
              </a:spcBef>
              <a:spcAft>
                <a:spcPts val="0"/>
              </a:spcAft>
              <a:buNone/>
              <a:defRPr sz="3000" b="0" i="0" u="none" strike="noStrike" cap="none">
                <a:solidFill>
                  <a:schemeClr val="dk1"/>
                </a:solidFill>
                <a:latin typeface="Arial"/>
                <a:ea typeface="Arial"/>
                <a:cs typeface="Arial"/>
                <a:sym typeface="Arial"/>
              </a:defRPr>
            </a:lvl6pPr>
            <a:lvl7pPr marL="0" marR="0" lvl="6" indent="0" algn="l" rtl="0">
              <a:spcBef>
                <a:spcPts val="0"/>
              </a:spcBef>
              <a:spcAft>
                <a:spcPts val="0"/>
              </a:spcAft>
              <a:buNone/>
              <a:defRPr sz="3000" b="0" i="0" u="none" strike="noStrike" cap="none">
                <a:solidFill>
                  <a:schemeClr val="dk1"/>
                </a:solidFill>
                <a:latin typeface="Arial"/>
                <a:ea typeface="Arial"/>
                <a:cs typeface="Arial"/>
                <a:sym typeface="Arial"/>
              </a:defRPr>
            </a:lvl7pPr>
            <a:lvl8pPr marL="0" marR="0" lvl="7" indent="0" algn="l" rtl="0">
              <a:spcBef>
                <a:spcPts val="0"/>
              </a:spcBef>
              <a:spcAft>
                <a:spcPts val="0"/>
              </a:spcAft>
              <a:buNone/>
              <a:defRPr sz="3000" b="0" i="0" u="none" strike="noStrike" cap="none">
                <a:solidFill>
                  <a:schemeClr val="dk1"/>
                </a:solidFill>
                <a:latin typeface="Arial"/>
                <a:ea typeface="Arial"/>
                <a:cs typeface="Arial"/>
                <a:sym typeface="Arial"/>
              </a:defRPr>
            </a:lvl8pPr>
            <a:lvl9pPr marL="0" marR="0" lvl="8" indent="0" algn="l" rtl="0">
              <a:spcBef>
                <a:spcPts val="0"/>
              </a:spcBef>
              <a:spcAft>
                <a:spcPts val="0"/>
              </a:spcAft>
              <a:buNone/>
              <a:defRPr sz="30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4"/>
        <p:cNvGrpSpPr/>
        <p:nvPr/>
      </p:nvGrpSpPr>
      <p:grpSpPr>
        <a:xfrm>
          <a:off x="0" y="0"/>
          <a:ext cx="0" cy="0"/>
          <a:chOff x="0" y="0"/>
          <a:chExt cx="0" cy="0"/>
        </a:xfrm>
      </p:grpSpPr>
      <p:sp>
        <p:nvSpPr>
          <p:cNvPr id="65" name="Google Shape;65;p12"/>
          <p:cNvSpPr txBox="1">
            <a:spLocks noGrp="1"/>
          </p:cNvSpPr>
          <p:nvPr>
            <p:ph type="title"/>
          </p:nvPr>
        </p:nvSpPr>
        <p:spPr>
          <a:xfrm>
            <a:off x="2195513" y="1319213"/>
            <a:ext cx="39501763" cy="548640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SzPts val="1400"/>
              <a:buNone/>
              <a:defRPr sz="227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227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227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227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227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227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227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227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22700" b="0" i="0" u="none" strike="noStrike" cap="none">
                <a:solidFill>
                  <a:schemeClr val="dk2"/>
                </a:solidFill>
                <a:latin typeface="Arial"/>
                <a:ea typeface="Arial"/>
                <a:cs typeface="Arial"/>
                <a:sym typeface="Arial"/>
              </a:defRPr>
            </a:lvl9pPr>
          </a:lstStyle>
          <a:p>
            <a:endParaRPr/>
          </a:p>
        </p:txBody>
      </p:sp>
      <p:sp>
        <p:nvSpPr>
          <p:cNvPr id="66" name="Google Shape;66;p12"/>
          <p:cNvSpPr txBox="1">
            <a:spLocks noGrp="1"/>
          </p:cNvSpPr>
          <p:nvPr>
            <p:ph type="body" idx="1"/>
          </p:nvPr>
        </p:nvSpPr>
        <p:spPr>
          <a:xfrm rot="5400000">
            <a:off x="11083925" y="-1206500"/>
            <a:ext cx="21724937" cy="39501763"/>
          </a:xfrm>
          <a:prstGeom prst="rect">
            <a:avLst/>
          </a:prstGeom>
          <a:noFill/>
          <a:ln>
            <a:noFill/>
          </a:ln>
        </p:spPr>
        <p:txBody>
          <a:bodyPr spcFirstLastPara="1" wrap="square" lIns="91425" tIns="45700" rIns="91425" bIns="45700" anchor="t" anchorCtr="0">
            <a:noAutofit/>
          </a:bodyPr>
          <a:lstStyle>
            <a:lvl1pPr marL="457200" marR="0" lvl="0" indent="-1276350" algn="l" rtl="0">
              <a:spcBef>
                <a:spcPts val="3300"/>
              </a:spcBef>
              <a:spcAft>
                <a:spcPts val="0"/>
              </a:spcAft>
              <a:buClr>
                <a:schemeClr val="dk1"/>
              </a:buClr>
              <a:buSzPts val="16500"/>
              <a:buFont typeface="Arial"/>
              <a:buChar char="•"/>
              <a:defRPr sz="16500" b="0" i="0" u="none" strike="noStrike" cap="none">
                <a:solidFill>
                  <a:schemeClr val="dk1"/>
                </a:solidFill>
                <a:latin typeface="Arial"/>
                <a:ea typeface="Arial"/>
                <a:cs typeface="Arial"/>
                <a:sym typeface="Arial"/>
              </a:defRPr>
            </a:lvl1pPr>
            <a:lvl2pPr marL="914400" marR="0" lvl="1" indent="-1143000" algn="l" rtl="0">
              <a:spcBef>
                <a:spcPts val="2880"/>
              </a:spcBef>
              <a:spcAft>
                <a:spcPts val="0"/>
              </a:spcAft>
              <a:buClr>
                <a:schemeClr val="dk1"/>
              </a:buClr>
              <a:buSzPts val="14400"/>
              <a:buFont typeface="Arial"/>
              <a:buChar char="–"/>
              <a:defRPr sz="14400" b="0" i="0" u="none" strike="noStrike" cap="none">
                <a:solidFill>
                  <a:schemeClr val="dk1"/>
                </a:solidFill>
                <a:latin typeface="Arial"/>
                <a:ea typeface="Arial"/>
                <a:cs typeface="Arial"/>
                <a:sym typeface="Arial"/>
              </a:defRPr>
            </a:lvl2pPr>
            <a:lvl3pPr marL="1371600" marR="0" lvl="2" indent="-1009650" algn="l" rtl="0">
              <a:spcBef>
                <a:spcPts val="2460"/>
              </a:spcBef>
              <a:spcAft>
                <a:spcPts val="0"/>
              </a:spcAft>
              <a:buClr>
                <a:schemeClr val="dk1"/>
              </a:buClr>
              <a:buSzPts val="12300"/>
              <a:buFont typeface="Arial"/>
              <a:buChar char="•"/>
              <a:defRPr sz="12300" b="0" i="0" u="none" strike="noStrike" cap="none">
                <a:solidFill>
                  <a:schemeClr val="dk1"/>
                </a:solidFill>
                <a:latin typeface="Arial"/>
                <a:ea typeface="Arial"/>
                <a:cs typeface="Arial"/>
                <a:sym typeface="Arial"/>
              </a:defRPr>
            </a:lvl3pPr>
            <a:lvl4pPr marL="1828800" marR="0" lvl="3" indent="-889000" algn="l" rtl="0">
              <a:spcBef>
                <a:spcPts val="2080"/>
              </a:spcBef>
              <a:spcAft>
                <a:spcPts val="0"/>
              </a:spcAft>
              <a:buClr>
                <a:schemeClr val="dk1"/>
              </a:buClr>
              <a:buSzPts val="10400"/>
              <a:buFont typeface="Arial"/>
              <a:buChar char="–"/>
              <a:defRPr sz="10400" b="0" i="0" u="none" strike="noStrike" cap="none">
                <a:solidFill>
                  <a:schemeClr val="dk1"/>
                </a:solidFill>
                <a:latin typeface="Arial"/>
                <a:ea typeface="Arial"/>
                <a:cs typeface="Arial"/>
                <a:sym typeface="Arial"/>
              </a:defRPr>
            </a:lvl4pPr>
            <a:lvl5pPr marL="2286000" marR="0" lvl="4" indent="-889000" algn="l" rtl="0">
              <a:spcBef>
                <a:spcPts val="2080"/>
              </a:spcBef>
              <a:spcAft>
                <a:spcPts val="0"/>
              </a:spcAft>
              <a:buClr>
                <a:schemeClr val="dk1"/>
              </a:buClr>
              <a:buSzPts val="10400"/>
              <a:buFont typeface="Arial"/>
              <a:buChar char="»"/>
              <a:defRPr sz="10400" b="0" i="0" u="none" strike="noStrike" cap="none">
                <a:solidFill>
                  <a:schemeClr val="dk1"/>
                </a:solidFill>
                <a:latin typeface="Arial"/>
                <a:ea typeface="Arial"/>
                <a:cs typeface="Arial"/>
                <a:sym typeface="Arial"/>
              </a:defRPr>
            </a:lvl5pPr>
            <a:lvl6pPr marL="2743200" marR="0" lvl="5" indent="-889000" algn="l" rtl="0">
              <a:spcBef>
                <a:spcPts val="2080"/>
              </a:spcBef>
              <a:spcAft>
                <a:spcPts val="0"/>
              </a:spcAft>
              <a:buClr>
                <a:schemeClr val="dk1"/>
              </a:buClr>
              <a:buSzPts val="10400"/>
              <a:buFont typeface="Arial"/>
              <a:buChar char="»"/>
              <a:defRPr sz="10400" b="0" i="0" u="none" strike="noStrike" cap="none">
                <a:solidFill>
                  <a:schemeClr val="dk1"/>
                </a:solidFill>
                <a:latin typeface="Arial"/>
                <a:ea typeface="Arial"/>
                <a:cs typeface="Arial"/>
                <a:sym typeface="Arial"/>
              </a:defRPr>
            </a:lvl6pPr>
            <a:lvl7pPr marL="3200400" marR="0" lvl="6" indent="-889000" algn="l" rtl="0">
              <a:spcBef>
                <a:spcPts val="2080"/>
              </a:spcBef>
              <a:spcAft>
                <a:spcPts val="0"/>
              </a:spcAft>
              <a:buClr>
                <a:schemeClr val="dk1"/>
              </a:buClr>
              <a:buSzPts val="10400"/>
              <a:buFont typeface="Arial"/>
              <a:buChar char="»"/>
              <a:defRPr sz="10400" b="0" i="0" u="none" strike="noStrike" cap="none">
                <a:solidFill>
                  <a:schemeClr val="dk1"/>
                </a:solidFill>
                <a:latin typeface="Arial"/>
                <a:ea typeface="Arial"/>
                <a:cs typeface="Arial"/>
                <a:sym typeface="Arial"/>
              </a:defRPr>
            </a:lvl7pPr>
            <a:lvl8pPr marL="3657600" marR="0" lvl="7" indent="-889000" algn="l" rtl="0">
              <a:spcBef>
                <a:spcPts val="2080"/>
              </a:spcBef>
              <a:spcAft>
                <a:spcPts val="0"/>
              </a:spcAft>
              <a:buClr>
                <a:schemeClr val="dk1"/>
              </a:buClr>
              <a:buSzPts val="10400"/>
              <a:buFont typeface="Arial"/>
              <a:buChar char="»"/>
              <a:defRPr sz="10400" b="0" i="0" u="none" strike="noStrike" cap="none">
                <a:solidFill>
                  <a:schemeClr val="dk1"/>
                </a:solidFill>
                <a:latin typeface="Arial"/>
                <a:ea typeface="Arial"/>
                <a:cs typeface="Arial"/>
                <a:sym typeface="Arial"/>
              </a:defRPr>
            </a:lvl8pPr>
            <a:lvl9pPr marL="4114800" marR="0" lvl="8" indent="-889000" algn="l" rtl="0">
              <a:spcBef>
                <a:spcPts val="2080"/>
              </a:spcBef>
              <a:spcAft>
                <a:spcPts val="0"/>
              </a:spcAft>
              <a:buClr>
                <a:schemeClr val="dk1"/>
              </a:buClr>
              <a:buSzPts val="10400"/>
              <a:buFont typeface="Arial"/>
              <a:buChar char="»"/>
              <a:defRPr sz="10400" b="0" i="0" u="none" strike="noStrike" cap="none">
                <a:solidFill>
                  <a:schemeClr val="dk1"/>
                </a:solidFill>
                <a:latin typeface="Arial"/>
                <a:ea typeface="Arial"/>
                <a:cs typeface="Arial"/>
                <a:sym typeface="Arial"/>
              </a:defRPr>
            </a:lvl9pPr>
          </a:lstStyle>
          <a:p>
            <a:endParaRPr/>
          </a:p>
        </p:txBody>
      </p:sp>
      <p:sp>
        <p:nvSpPr>
          <p:cNvPr id="67" name="Google Shape;67;p12"/>
          <p:cNvSpPr txBox="1">
            <a:spLocks noGrp="1"/>
          </p:cNvSpPr>
          <p:nvPr>
            <p:ph type="dt" idx="10"/>
          </p:nvPr>
        </p:nvSpPr>
        <p:spPr>
          <a:xfrm>
            <a:off x="2195513" y="29978350"/>
            <a:ext cx="10240962" cy="2286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30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30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30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30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30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30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30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30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3000" b="0" i="0" u="none" strike="noStrike" cap="none">
                <a:solidFill>
                  <a:schemeClr val="dk1"/>
                </a:solidFill>
                <a:latin typeface="Arial"/>
                <a:ea typeface="Arial"/>
                <a:cs typeface="Arial"/>
                <a:sym typeface="Arial"/>
              </a:defRPr>
            </a:lvl9pPr>
          </a:lstStyle>
          <a:p>
            <a:endParaRPr/>
          </a:p>
        </p:txBody>
      </p:sp>
      <p:sp>
        <p:nvSpPr>
          <p:cNvPr id="68" name="Google Shape;68;p12"/>
          <p:cNvSpPr txBox="1">
            <a:spLocks noGrp="1"/>
          </p:cNvSpPr>
          <p:nvPr>
            <p:ph type="ftr" idx="11"/>
          </p:nvPr>
        </p:nvSpPr>
        <p:spPr>
          <a:xfrm>
            <a:off x="14997113" y="29978350"/>
            <a:ext cx="13898562" cy="2286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30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30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30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30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30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30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30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30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3000" b="0" i="0" u="none" strike="noStrike" cap="none">
                <a:solidFill>
                  <a:schemeClr val="dk1"/>
                </a:solidFill>
                <a:latin typeface="Arial"/>
                <a:ea typeface="Arial"/>
                <a:cs typeface="Arial"/>
                <a:sym typeface="Arial"/>
              </a:defRPr>
            </a:lvl9pPr>
          </a:lstStyle>
          <a:p>
            <a:endParaRPr/>
          </a:p>
        </p:txBody>
      </p:sp>
      <p:sp>
        <p:nvSpPr>
          <p:cNvPr id="69" name="Google Shape;69;p12"/>
          <p:cNvSpPr txBox="1">
            <a:spLocks noGrp="1"/>
          </p:cNvSpPr>
          <p:nvPr>
            <p:ph type="sldNum" idx="12"/>
          </p:nvPr>
        </p:nvSpPr>
        <p:spPr>
          <a:xfrm>
            <a:off x="31456313" y="29978350"/>
            <a:ext cx="10240962" cy="22860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spcAft>
                <a:spcPts val="0"/>
              </a:spcAft>
              <a:buNone/>
              <a:defRPr sz="3000" b="0" i="0" u="none" strike="noStrike" cap="none">
                <a:solidFill>
                  <a:schemeClr val="dk1"/>
                </a:solidFill>
                <a:latin typeface="Arial"/>
                <a:ea typeface="Arial"/>
                <a:cs typeface="Arial"/>
                <a:sym typeface="Arial"/>
              </a:defRPr>
            </a:lvl1pPr>
            <a:lvl2pPr marL="0" marR="0" lvl="1" indent="0" algn="l" rtl="0">
              <a:spcBef>
                <a:spcPts val="0"/>
              </a:spcBef>
              <a:spcAft>
                <a:spcPts val="0"/>
              </a:spcAft>
              <a:buNone/>
              <a:defRPr sz="3000" b="0" i="0" u="none" strike="noStrike" cap="none">
                <a:solidFill>
                  <a:schemeClr val="dk1"/>
                </a:solidFill>
                <a:latin typeface="Arial"/>
                <a:ea typeface="Arial"/>
                <a:cs typeface="Arial"/>
                <a:sym typeface="Arial"/>
              </a:defRPr>
            </a:lvl2pPr>
            <a:lvl3pPr marL="0" marR="0" lvl="2" indent="0" algn="l" rtl="0">
              <a:spcBef>
                <a:spcPts val="0"/>
              </a:spcBef>
              <a:spcAft>
                <a:spcPts val="0"/>
              </a:spcAft>
              <a:buNone/>
              <a:defRPr sz="3000" b="0" i="0" u="none" strike="noStrike" cap="none">
                <a:solidFill>
                  <a:schemeClr val="dk1"/>
                </a:solidFill>
                <a:latin typeface="Arial"/>
                <a:ea typeface="Arial"/>
                <a:cs typeface="Arial"/>
                <a:sym typeface="Arial"/>
              </a:defRPr>
            </a:lvl3pPr>
            <a:lvl4pPr marL="0" marR="0" lvl="3" indent="0" algn="l" rtl="0">
              <a:spcBef>
                <a:spcPts val="0"/>
              </a:spcBef>
              <a:spcAft>
                <a:spcPts val="0"/>
              </a:spcAft>
              <a:buNone/>
              <a:defRPr sz="3000" b="0" i="0" u="none" strike="noStrike" cap="none">
                <a:solidFill>
                  <a:schemeClr val="dk1"/>
                </a:solidFill>
                <a:latin typeface="Arial"/>
                <a:ea typeface="Arial"/>
                <a:cs typeface="Arial"/>
                <a:sym typeface="Arial"/>
              </a:defRPr>
            </a:lvl4pPr>
            <a:lvl5pPr marL="0" marR="0" lvl="4" indent="0" algn="l" rtl="0">
              <a:spcBef>
                <a:spcPts val="0"/>
              </a:spcBef>
              <a:spcAft>
                <a:spcPts val="0"/>
              </a:spcAft>
              <a:buNone/>
              <a:defRPr sz="3000" b="0" i="0" u="none" strike="noStrike" cap="none">
                <a:solidFill>
                  <a:schemeClr val="dk1"/>
                </a:solidFill>
                <a:latin typeface="Arial"/>
                <a:ea typeface="Arial"/>
                <a:cs typeface="Arial"/>
                <a:sym typeface="Arial"/>
              </a:defRPr>
            </a:lvl5pPr>
            <a:lvl6pPr marL="0" marR="0" lvl="5" indent="0" algn="l" rtl="0">
              <a:spcBef>
                <a:spcPts val="0"/>
              </a:spcBef>
              <a:spcAft>
                <a:spcPts val="0"/>
              </a:spcAft>
              <a:buNone/>
              <a:defRPr sz="3000" b="0" i="0" u="none" strike="noStrike" cap="none">
                <a:solidFill>
                  <a:schemeClr val="dk1"/>
                </a:solidFill>
                <a:latin typeface="Arial"/>
                <a:ea typeface="Arial"/>
                <a:cs typeface="Arial"/>
                <a:sym typeface="Arial"/>
              </a:defRPr>
            </a:lvl6pPr>
            <a:lvl7pPr marL="0" marR="0" lvl="6" indent="0" algn="l" rtl="0">
              <a:spcBef>
                <a:spcPts val="0"/>
              </a:spcBef>
              <a:spcAft>
                <a:spcPts val="0"/>
              </a:spcAft>
              <a:buNone/>
              <a:defRPr sz="3000" b="0" i="0" u="none" strike="noStrike" cap="none">
                <a:solidFill>
                  <a:schemeClr val="dk1"/>
                </a:solidFill>
                <a:latin typeface="Arial"/>
                <a:ea typeface="Arial"/>
                <a:cs typeface="Arial"/>
                <a:sym typeface="Arial"/>
              </a:defRPr>
            </a:lvl7pPr>
            <a:lvl8pPr marL="0" marR="0" lvl="7" indent="0" algn="l" rtl="0">
              <a:spcBef>
                <a:spcPts val="0"/>
              </a:spcBef>
              <a:spcAft>
                <a:spcPts val="0"/>
              </a:spcAft>
              <a:buNone/>
              <a:defRPr sz="3000" b="0" i="0" u="none" strike="noStrike" cap="none">
                <a:solidFill>
                  <a:schemeClr val="dk1"/>
                </a:solidFill>
                <a:latin typeface="Arial"/>
                <a:ea typeface="Arial"/>
                <a:cs typeface="Arial"/>
                <a:sym typeface="Arial"/>
              </a:defRPr>
            </a:lvl8pPr>
            <a:lvl9pPr marL="0" marR="0" lvl="8" indent="0" algn="l" rtl="0">
              <a:spcBef>
                <a:spcPts val="0"/>
              </a:spcBef>
              <a:spcAft>
                <a:spcPts val="0"/>
              </a:spcAft>
              <a:buNone/>
              <a:defRPr sz="30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2"/>
          <p:cNvSpPr/>
          <p:nvPr/>
        </p:nvSpPr>
        <p:spPr>
          <a:xfrm>
            <a:off x="0" y="0"/>
            <a:ext cx="43891199" cy="4876800"/>
          </a:xfrm>
          <a:prstGeom prst="rect">
            <a:avLst/>
          </a:prstGeom>
          <a:solidFill>
            <a:srgbClr val="183F8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000" b="0" i="0" u="none" strike="noStrike" cap="none">
              <a:solidFill>
                <a:schemeClr val="lt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audio" Target="../media/media4.m4a"/><Relationship Id="rId13" Type="http://schemas.microsoft.com/office/2007/relationships/media" Target="../media/media7.m4a"/><Relationship Id="rId18" Type="http://schemas.openxmlformats.org/officeDocument/2006/relationships/image" Target="../media/image2.png"/><Relationship Id="rId26" Type="http://schemas.openxmlformats.org/officeDocument/2006/relationships/image" Target="../media/image10.png"/><Relationship Id="rId3" Type="http://schemas.microsoft.com/office/2007/relationships/media" Target="../media/media2.m4a"/><Relationship Id="rId21" Type="http://schemas.openxmlformats.org/officeDocument/2006/relationships/image" Target="../media/image5.png"/><Relationship Id="rId7" Type="http://schemas.microsoft.com/office/2007/relationships/media" Target="../media/media4.m4a"/><Relationship Id="rId12" Type="http://schemas.openxmlformats.org/officeDocument/2006/relationships/audio" Target="../media/media6.m4a"/><Relationship Id="rId17" Type="http://schemas.openxmlformats.org/officeDocument/2006/relationships/image" Target="../media/image1.png"/><Relationship Id="rId25" Type="http://schemas.openxmlformats.org/officeDocument/2006/relationships/image" Target="../media/image9.png"/><Relationship Id="rId2" Type="http://schemas.openxmlformats.org/officeDocument/2006/relationships/audio" Target="../media/media1.m4a"/><Relationship Id="rId16" Type="http://schemas.openxmlformats.org/officeDocument/2006/relationships/notesSlide" Target="../notesSlides/notesSlide1.xml"/><Relationship Id="rId20" Type="http://schemas.openxmlformats.org/officeDocument/2006/relationships/image" Target="../media/image4.png"/><Relationship Id="rId29" Type="http://schemas.openxmlformats.org/officeDocument/2006/relationships/image" Target="../media/image13.png"/><Relationship Id="rId1" Type="http://schemas.microsoft.com/office/2007/relationships/media" Target="../media/media1.m4a"/><Relationship Id="rId6" Type="http://schemas.openxmlformats.org/officeDocument/2006/relationships/audio" Target="../media/media3.m4a"/><Relationship Id="rId11" Type="http://schemas.microsoft.com/office/2007/relationships/media" Target="../media/media6.m4a"/><Relationship Id="rId24" Type="http://schemas.openxmlformats.org/officeDocument/2006/relationships/image" Target="../media/image8.png"/><Relationship Id="rId5" Type="http://schemas.microsoft.com/office/2007/relationships/media" Target="../media/media3.m4a"/><Relationship Id="rId15" Type="http://schemas.openxmlformats.org/officeDocument/2006/relationships/slideLayout" Target="../slideLayouts/slideLayout1.xml"/><Relationship Id="rId23" Type="http://schemas.openxmlformats.org/officeDocument/2006/relationships/image" Target="../media/image7.png"/><Relationship Id="rId28" Type="http://schemas.openxmlformats.org/officeDocument/2006/relationships/image" Target="../media/image12.png"/><Relationship Id="rId10" Type="http://schemas.openxmlformats.org/officeDocument/2006/relationships/audio" Target="../media/media5.m4a"/><Relationship Id="rId19" Type="http://schemas.openxmlformats.org/officeDocument/2006/relationships/image" Target="../media/image3.png"/><Relationship Id="rId4" Type="http://schemas.openxmlformats.org/officeDocument/2006/relationships/audio" Target="../media/media2.m4a"/><Relationship Id="rId9" Type="http://schemas.microsoft.com/office/2007/relationships/media" Target="../media/media5.m4a"/><Relationship Id="rId14" Type="http://schemas.openxmlformats.org/officeDocument/2006/relationships/audio" Target="../media/media7.m4a"/><Relationship Id="rId22" Type="http://schemas.openxmlformats.org/officeDocument/2006/relationships/image" Target="../media/image6.png"/><Relationship Id="rId27"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pic>
        <p:nvPicPr>
          <p:cNvPr id="80" name="Google Shape;80;p1" descr="light blue line dot.png"/>
          <p:cNvPicPr preferRelativeResize="0"/>
          <p:nvPr/>
        </p:nvPicPr>
        <p:blipFill rotWithShape="1">
          <a:blip r:embed="rId17">
            <a:alphaModFix/>
          </a:blip>
          <a:srcRect l="78696"/>
          <a:stretch/>
        </p:blipFill>
        <p:spPr>
          <a:xfrm>
            <a:off x="11658600" y="4191000"/>
            <a:ext cx="2289548" cy="10747748"/>
          </a:xfrm>
          <a:prstGeom prst="rect">
            <a:avLst/>
          </a:prstGeom>
          <a:noFill/>
          <a:ln>
            <a:noFill/>
          </a:ln>
        </p:spPr>
      </p:pic>
      <p:sp>
        <p:nvSpPr>
          <p:cNvPr id="81" name="Google Shape;81;p1"/>
          <p:cNvSpPr/>
          <p:nvPr/>
        </p:nvSpPr>
        <p:spPr>
          <a:xfrm>
            <a:off x="0" y="4886675"/>
            <a:ext cx="11730000" cy="6019500"/>
          </a:xfrm>
          <a:prstGeom prst="rect">
            <a:avLst/>
          </a:prstGeom>
          <a:solidFill>
            <a:srgbClr val="151E37">
              <a:alpha val="7490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000" b="0" i="0" u="none" strike="noStrike" cap="none">
              <a:solidFill>
                <a:schemeClr val="lt1"/>
              </a:solidFill>
              <a:latin typeface="Arial"/>
              <a:ea typeface="Arial"/>
              <a:cs typeface="Arial"/>
              <a:sym typeface="Arial"/>
            </a:endParaRPr>
          </a:p>
        </p:txBody>
      </p:sp>
      <p:sp>
        <p:nvSpPr>
          <p:cNvPr id="82" name="Google Shape;82;p1"/>
          <p:cNvSpPr txBox="1"/>
          <p:nvPr/>
        </p:nvSpPr>
        <p:spPr>
          <a:xfrm>
            <a:off x="789160" y="11922549"/>
            <a:ext cx="10489200" cy="11772443"/>
          </a:xfrm>
          <a:prstGeom prst="rect">
            <a:avLst/>
          </a:prstGeom>
          <a:noFill/>
          <a:ln>
            <a:noFill/>
          </a:ln>
        </p:spPr>
        <p:txBody>
          <a:bodyPr spcFirstLastPara="1" wrap="square" lIns="137150" tIns="68575" rIns="137150" bIns="68575" anchor="t" anchorCtr="0">
            <a:spAutoFit/>
          </a:bodyPr>
          <a:lstStyle/>
          <a:p>
            <a:pPr marL="457200" marR="0" lvl="0" indent="-419100" algn="just" rtl="0">
              <a:lnSpc>
                <a:spcPct val="120000"/>
              </a:lnSpc>
              <a:spcBef>
                <a:spcPts val="0"/>
              </a:spcBef>
              <a:spcAft>
                <a:spcPts val="0"/>
              </a:spcAft>
              <a:buClr>
                <a:schemeClr val="dk1"/>
              </a:buClr>
              <a:buSzPts val="3000"/>
              <a:buFont typeface="Arial"/>
              <a:buChar char="●"/>
            </a:pPr>
            <a:r>
              <a:rPr lang="en-US" sz="3000" b="0" i="0" u="none" strike="noStrike" cap="none" dirty="0">
                <a:solidFill>
                  <a:schemeClr val="dk1"/>
                </a:solidFill>
                <a:latin typeface="+mn-lt"/>
                <a:cs typeface="Times New Roman" panose="02020603050405020304" pitchFamily="18" charset="0"/>
                <a:sym typeface="Arial"/>
              </a:rPr>
              <a:t>A 2016 stud</a:t>
            </a:r>
            <a:r>
              <a:rPr lang="en-US" sz="3000" dirty="0">
                <a:solidFill>
                  <a:schemeClr val="dk1"/>
                </a:solidFill>
                <a:latin typeface="+mn-lt"/>
                <a:cs typeface="Times New Roman" panose="02020603050405020304" pitchFamily="18" charset="0"/>
              </a:rPr>
              <a:t>y showed </a:t>
            </a:r>
            <a:r>
              <a:rPr lang="en-US" sz="3000" b="1" dirty="0">
                <a:solidFill>
                  <a:schemeClr val="dk1"/>
                </a:solidFill>
                <a:latin typeface="+mn-lt"/>
                <a:cs typeface="Times New Roman" panose="02020603050405020304" pitchFamily="18" charset="0"/>
              </a:rPr>
              <a:t>~</a:t>
            </a:r>
            <a:r>
              <a:rPr lang="en-US" sz="3000" b="1" i="0" u="none" strike="noStrike" cap="none" dirty="0">
                <a:solidFill>
                  <a:schemeClr val="dk1"/>
                </a:solidFill>
                <a:latin typeface="+mn-lt"/>
                <a:cs typeface="Times New Roman" panose="02020603050405020304" pitchFamily="18" charset="0"/>
                <a:sym typeface="Arial"/>
              </a:rPr>
              <a:t>1.4 million adults </a:t>
            </a:r>
            <a:r>
              <a:rPr lang="en-US" sz="3000" b="0" i="0" u="none" strike="noStrike" cap="none" dirty="0">
                <a:solidFill>
                  <a:schemeClr val="dk1"/>
                </a:solidFill>
                <a:latin typeface="+mn-lt"/>
                <a:cs typeface="Times New Roman" panose="02020603050405020304" pitchFamily="18" charset="0"/>
                <a:sym typeface="Arial"/>
              </a:rPr>
              <a:t>in the U</a:t>
            </a:r>
            <a:r>
              <a:rPr lang="en-US" sz="3000" dirty="0">
                <a:solidFill>
                  <a:schemeClr val="dk1"/>
                </a:solidFill>
                <a:latin typeface="+mn-lt"/>
                <a:cs typeface="Times New Roman" panose="02020603050405020304" pitchFamily="18" charset="0"/>
              </a:rPr>
              <a:t>S and </a:t>
            </a:r>
            <a:r>
              <a:rPr lang="en-US" sz="3000" b="1" dirty="0">
                <a:solidFill>
                  <a:schemeClr val="dk1"/>
                </a:solidFill>
                <a:latin typeface="+mn-lt"/>
                <a:cs typeface="Times New Roman" panose="02020603050405020304" pitchFamily="18" charset="0"/>
              </a:rPr>
              <a:t>~18,000 </a:t>
            </a:r>
            <a:r>
              <a:rPr lang="en-US" sz="3000" dirty="0">
                <a:solidFill>
                  <a:schemeClr val="dk1"/>
                </a:solidFill>
                <a:latin typeface="+mn-lt"/>
                <a:cs typeface="Times New Roman" panose="02020603050405020304" pitchFamily="18" charset="0"/>
              </a:rPr>
              <a:t>adults in Kentucky </a:t>
            </a:r>
            <a:r>
              <a:rPr lang="en-US" sz="3000" b="0" i="0" u="none" strike="noStrike" cap="none" dirty="0">
                <a:solidFill>
                  <a:schemeClr val="dk1"/>
                </a:solidFill>
                <a:latin typeface="+mn-lt"/>
                <a:cs typeface="Times New Roman" panose="02020603050405020304" pitchFamily="18" charset="0"/>
                <a:sym typeface="Arial"/>
              </a:rPr>
              <a:t>identified as transgender</a:t>
            </a:r>
            <a:r>
              <a:rPr lang="en-US" sz="3000" dirty="0">
                <a:solidFill>
                  <a:schemeClr val="dk1"/>
                </a:solidFill>
                <a:latin typeface="+mn-lt"/>
                <a:cs typeface="Times New Roman" panose="02020603050405020304" pitchFamily="18" charset="0"/>
              </a:rPr>
              <a:t>.</a:t>
            </a:r>
            <a:endParaRPr sz="3000" dirty="0">
              <a:solidFill>
                <a:schemeClr val="dk1"/>
              </a:solidFill>
              <a:latin typeface="+mn-lt"/>
              <a:cs typeface="Times New Roman" panose="02020603050405020304" pitchFamily="18" charset="0"/>
            </a:endParaRPr>
          </a:p>
          <a:p>
            <a:pPr marL="457200" marR="0" lvl="0" indent="-419100" algn="just" rtl="0">
              <a:lnSpc>
                <a:spcPct val="120000"/>
              </a:lnSpc>
              <a:spcBef>
                <a:spcPts val="0"/>
              </a:spcBef>
              <a:spcAft>
                <a:spcPts val="0"/>
              </a:spcAft>
              <a:buClr>
                <a:schemeClr val="dk1"/>
              </a:buClr>
              <a:buSzPts val="3000"/>
              <a:buFont typeface="Arial"/>
              <a:buChar char="●"/>
            </a:pPr>
            <a:r>
              <a:rPr lang="en-US" sz="3000" dirty="0">
                <a:solidFill>
                  <a:schemeClr val="dk1"/>
                </a:solidFill>
                <a:latin typeface="+mn-lt"/>
                <a:cs typeface="Times New Roman" panose="02020603050405020304" pitchFamily="18" charset="0"/>
              </a:rPr>
              <a:t>“Transgender” is </a:t>
            </a:r>
            <a:r>
              <a:rPr lang="en-US" sz="3000" b="0" i="0" u="none" strike="noStrike" cap="none" dirty="0">
                <a:solidFill>
                  <a:schemeClr val="dk1"/>
                </a:solidFill>
                <a:latin typeface="+mn-lt"/>
                <a:cs typeface="Times New Roman" panose="02020603050405020304" pitchFamily="18" charset="0"/>
                <a:sym typeface="Arial"/>
              </a:rPr>
              <a:t>defined as any individual whose sense of personal identity and gender expression does not correspond with their assigned sex at birth.</a:t>
            </a:r>
            <a:endParaRPr sz="3000" dirty="0">
              <a:solidFill>
                <a:schemeClr val="dk1"/>
              </a:solidFill>
              <a:latin typeface="+mn-lt"/>
              <a:cs typeface="Times New Roman" panose="02020603050405020304" pitchFamily="18" charset="0"/>
            </a:endParaRPr>
          </a:p>
          <a:p>
            <a:pPr marL="457200" marR="0" lvl="0" indent="-419100" algn="just" rtl="0">
              <a:lnSpc>
                <a:spcPct val="120000"/>
              </a:lnSpc>
              <a:spcBef>
                <a:spcPts val="0"/>
              </a:spcBef>
              <a:spcAft>
                <a:spcPts val="0"/>
              </a:spcAft>
              <a:buClr>
                <a:schemeClr val="dk1"/>
              </a:buClr>
              <a:buSzPts val="3000"/>
              <a:buFont typeface="Arial"/>
              <a:buChar char="●"/>
            </a:pPr>
            <a:r>
              <a:rPr lang="en-US" sz="3000" b="0" i="0" u="none" strike="noStrike" cap="none" dirty="0">
                <a:solidFill>
                  <a:schemeClr val="dk1"/>
                </a:solidFill>
                <a:latin typeface="+mn-lt"/>
                <a:cs typeface="Times New Roman" panose="02020603050405020304" pitchFamily="18" charset="0"/>
                <a:sym typeface="Arial"/>
              </a:rPr>
              <a:t>Transgender patients face disparities in mental health care, preventive care, and access to care.</a:t>
            </a:r>
            <a:endParaRPr sz="3000" dirty="0">
              <a:solidFill>
                <a:schemeClr val="dk1"/>
              </a:solidFill>
              <a:latin typeface="+mn-lt"/>
              <a:cs typeface="Times New Roman" panose="02020603050405020304" pitchFamily="18" charset="0"/>
            </a:endParaRPr>
          </a:p>
          <a:p>
            <a:pPr marL="457200" marR="0" lvl="0" indent="-419100" algn="just" rtl="0">
              <a:lnSpc>
                <a:spcPct val="120000"/>
              </a:lnSpc>
              <a:spcBef>
                <a:spcPts val="0"/>
              </a:spcBef>
              <a:spcAft>
                <a:spcPts val="0"/>
              </a:spcAft>
              <a:buClr>
                <a:schemeClr val="dk1"/>
              </a:buClr>
              <a:buSzPts val="3000"/>
              <a:buFont typeface="Arial"/>
              <a:buChar char="●"/>
            </a:pPr>
            <a:r>
              <a:rPr lang="en-US" sz="3000" dirty="0">
                <a:solidFill>
                  <a:schemeClr val="dk1"/>
                </a:solidFill>
                <a:latin typeface="+mn-lt"/>
                <a:cs typeface="Times New Roman" panose="02020603050405020304" pitchFamily="18" charset="0"/>
              </a:rPr>
              <a:t>Transgender patients have a higher prevalence of HIV, anxiety, depression, substance abuse, and traumatic events.</a:t>
            </a:r>
            <a:endParaRPr sz="3000" dirty="0">
              <a:solidFill>
                <a:schemeClr val="dk1"/>
              </a:solidFill>
              <a:latin typeface="+mn-lt"/>
              <a:cs typeface="Times New Roman" panose="02020603050405020304" pitchFamily="18" charset="0"/>
            </a:endParaRPr>
          </a:p>
          <a:p>
            <a:pPr marL="457200" marR="0" lvl="0" indent="-419100" algn="just" rtl="0">
              <a:lnSpc>
                <a:spcPct val="120000"/>
              </a:lnSpc>
              <a:spcBef>
                <a:spcPts val="0"/>
              </a:spcBef>
              <a:spcAft>
                <a:spcPts val="0"/>
              </a:spcAft>
              <a:buClr>
                <a:schemeClr val="dk1"/>
              </a:buClr>
              <a:buSzPts val="3000"/>
              <a:buFont typeface="Arial"/>
              <a:buChar char="●"/>
            </a:pPr>
            <a:r>
              <a:rPr lang="en-US" sz="3000" dirty="0">
                <a:solidFill>
                  <a:schemeClr val="dk1"/>
                </a:solidFill>
                <a:latin typeface="+mn-lt"/>
                <a:cs typeface="Times New Roman" panose="02020603050405020304" pitchFamily="18" charset="0"/>
              </a:rPr>
              <a:t>T</a:t>
            </a:r>
            <a:r>
              <a:rPr lang="en-US" sz="3000" b="0" i="0" u="none" strike="noStrike" cap="none" dirty="0">
                <a:solidFill>
                  <a:schemeClr val="dk1"/>
                </a:solidFill>
                <a:latin typeface="+mn-lt"/>
                <a:cs typeface="Times New Roman" panose="02020603050405020304" pitchFamily="18" charset="0"/>
                <a:sym typeface="Arial"/>
              </a:rPr>
              <a:t>ransgender patients </a:t>
            </a:r>
            <a:r>
              <a:rPr lang="en-US" sz="3000" dirty="0">
                <a:solidFill>
                  <a:schemeClr val="dk1"/>
                </a:solidFill>
                <a:latin typeface="+mn-lt"/>
                <a:cs typeface="Times New Roman" panose="02020603050405020304" pitchFamily="18" charset="0"/>
              </a:rPr>
              <a:t>are less likely to seek care due to </a:t>
            </a:r>
            <a:r>
              <a:rPr lang="en-US" sz="3000" b="0" i="0" u="none" strike="noStrike" cap="none" dirty="0">
                <a:solidFill>
                  <a:schemeClr val="dk1"/>
                </a:solidFill>
                <a:latin typeface="+mn-lt"/>
                <a:cs typeface="Times New Roman" panose="02020603050405020304" pitchFamily="18" charset="0"/>
                <a:sym typeface="Arial"/>
              </a:rPr>
              <a:t>discrimination</a:t>
            </a:r>
            <a:r>
              <a:rPr lang="en-US" sz="3000" dirty="0">
                <a:solidFill>
                  <a:schemeClr val="dk1"/>
                </a:solidFill>
                <a:latin typeface="+mn-lt"/>
                <a:cs typeface="Times New Roman" panose="02020603050405020304" pitchFamily="18" charset="0"/>
              </a:rPr>
              <a:t>, s</a:t>
            </a:r>
            <a:r>
              <a:rPr lang="en-US" sz="3000" b="0" i="0" u="none" strike="noStrike" cap="none" dirty="0">
                <a:solidFill>
                  <a:schemeClr val="dk1"/>
                </a:solidFill>
                <a:latin typeface="+mn-lt"/>
                <a:cs typeface="Times New Roman" panose="02020603050405020304" pitchFamily="18" charset="0"/>
                <a:sym typeface="Arial"/>
              </a:rPr>
              <a:t>ocioeconomic barriers, long referral wait times, </a:t>
            </a:r>
            <a:r>
              <a:rPr lang="en-US" sz="3000" dirty="0">
                <a:solidFill>
                  <a:schemeClr val="dk1"/>
                </a:solidFill>
                <a:latin typeface="+mn-lt"/>
                <a:cs typeface="Times New Roman" panose="02020603050405020304" pitchFamily="18" charset="0"/>
              </a:rPr>
              <a:t>and lack of provider knowledge. </a:t>
            </a:r>
            <a:endParaRPr dirty="0">
              <a:latin typeface="+mn-lt"/>
              <a:cs typeface="Times New Roman" panose="02020603050405020304" pitchFamily="18" charset="0"/>
            </a:endParaRPr>
          </a:p>
          <a:p>
            <a:pPr marL="457200" marR="0" lvl="0" indent="-419100" algn="just" rtl="0">
              <a:lnSpc>
                <a:spcPct val="120000"/>
              </a:lnSpc>
              <a:spcBef>
                <a:spcPts val="0"/>
              </a:spcBef>
              <a:spcAft>
                <a:spcPts val="0"/>
              </a:spcAft>
              <a:buClr>
                <a:schemeClr val="dk1"/>
              </a:buClr>
              <a:buSzPts val="3000"/>
              <a:buFont typeface="Arial"/>
              <a:buChar char="●"/>
            </a:pPr>
            <a:r>
              <a:rPr lang="en-US" sz="3000" dirty="0">
                <a:solidFill>
                  <a:schemeClr val="dk1"/>
                </a:solidFill>
                <a:latin typeface="+mn-lt"/>
                <a:cs typeface="Times New Roman" panose="02020603050405020304" pitchFamily="18" charset="0"/>
              </a:rPr>
              <a:t>Physicians, medical students, and residents report gaps in their trans-related education, competencies, and knowledge.</a:t>
            </a:r>
            <a:r>
              <a:rPr lang="en-US" sz="3000" b="0" i="0" u="none" strike="noStrike" cap="none" dirty="0">
                <a:solidFill>
                  <a:schemeClr val="dk1"/>
                </a:solidFill>
                <a:latin typeface="+mn-lt"/>
                <a:cs typeface="Times New Roman" panose="02020603050405020304" pitchFamily="18" charset="0"/>
                <a:sym typeface="Arial"/>
              </a:rPr>
              <a:t> </a:t>
            </a:r>
            <a:endParaRPr sz="3000" dirty="0">
              <a:solidFill>
                <a:schemeClr val="dk1"/>
              </a:solidFill>
              <a:latin typeface="+mn-lt"/>
              <a:cs typeface="Times New Roman" panose="02020603050405020304" pitchFamily="18" charset="0"/>
            </a:endParaRPr>
          </a:p>
          <a:p>
            <a:pPr marL="457200" marR="0" lvl="0" indent="-419100" algn="just" rtl="0">
              <a:lnSpc>
                <a:spcPct val="120000"/>
              </a:lnSpc>
              <a:spcBef>
                <a:spcPts val="0"/>
              </a:spcBef>
              <a:spcAft>
                <a:spcPts val="0"/>
              </a:spcAft>
              <a:buClr>
                <a:schemeClr val="dk1"/>
              </a:buClr>
              <a:buSzPts val="3000"/>
              <a:buFont typeface="Arial"/>
              <a:buChar char="●"/>
            </a:pPr>
            <a:r>
              <a:rPr lang="en-US" sz="3000" b="0" i="0" u="none" strike="noStrike" cap="none" dirty="0">
                <a:solidFill>
                  <a:schemeClr val="dk1"/>
                </a:solidFill>
                <a:latin typeface="+mn-lt"/>
                <a:cs typeface="Times New Roman" panose="02020603050405020304" pitchFamily="18" charset="0"/>
                <a:sym typeface="Arial"/>
              </a:rPr>
              <a:t>This study was designed to identify areas in which healthcare providers lack comfort or </a:t>
            </a:r>
            <a:r>
              <a:rPr lang="en-US" sz="3000" dirty="0">
                <a:solidFill>
                  <a:schemeClr val="dk1"/>
                </a:solidFill>
                <a:latin typeface="+mn-lt"/>
                <a:cs typeface="Times New Roman" panose="02020603050405020304" pitchFamily="18" charset="0"/>
              </a:rPr>
              <a:t>knowledge</a:t>
            </a:r>
            <a:r>
              <a:rPr lang="en-US" sz="3000" b="0" i="0" u="none" strike="noStrike" cap="none" dirty="0">
                <a:solidFill>
                  <a:schemeClr val="dk1"/>
                </a:solidFill>
                <a:latin typeface="+mn-lt"/>
                <a:cs typeface="Times New Roman" panose="02020603050405020304" pitchFamily="18" charset="0"/>
                <a:sym typeface="Arial"/>
              </a:rPr>
              <a:t> in caring for a transgender patient </a:t>
            </a:r>
            <a:r>
              <a:rPr lang="en-US" sz="3000" dirty="0">
                <a:solidFill>
                  <a:schemeClr val="dk1"/>
                </a:solidFill>
                <a:latin typeface="+mn-lt"/>
                <a:cs typeface="Times New Roman" panose="02020603050405020304" pitchFamily="18" charset="0"/>
              </a:rPr>
              <a:t>to inform </a:t>
            </a:r>
            <a:r>
              <a:rPr lang="en-US" sz="3000" b="0" i="0" u="none" strike="noStrike" cap="none" dirty="0">
                <a:solidFill>
                  <a:schemeClr val="dk1"/>
                </a:solidFill>
                <a:latin typeface="+mn-lt"/>
                <a:cs typeface="Times New Roman" panose="02020603050405020304" pitchFamily="18" charset="0"/>
                <a:sym typeface="Arial"/>
              </a:rPr>
              <a:t>future continuing medical education curricula </a:t>
            </a:r>
            <a:r>
              <a:rPr lang="en-US" sz="3000" dirty="0">
                <a:solidFill>
                  <a:schemeClr val="dk1"/>
                </a:solidFill>
                <a:latin typeface="+mn-lt"/>
                <a:cs typeface="Times New Roman" panose="02020603050405020304" pitchFamily="18" charset="0"/>
              </a:rPr>
              <a:t>and address </a:t>
            </a:r>
            <a:r>
              <a:rPr lang="en-US" sz="3000" b="0" i="0" u="none" strike="noStrike" cap="none" dirty="0">
                <a:solidFill>
                  <a:schemeClr val="dk1"/>
                </a:solidFill>
                <a:latin typeface="+mn-lt"/>
                <a:cs typeface="Times New Roman" panose="02020603050405020304" pitchFamily="18" charset="0"/>
                <a:sym typeface="Arial"/>
              </a:rPr>
              <a:t>specifics gaps in transgender care. </a:t>
            </a:r>
            <a:endParaRPr dirty="0">
              <a:latin typeface="+mn-lt"/>
              <a:cs typeface="Times New Roman" panose="02020603050405020304" pitchFamily="18" charset="0"/>
            </a:endParaRPr>
          </a:p>
        </p:txBody>
      </p:sp>
      <p:sp>
        <p:nvSpPr>
          <p:cNvPr id="83" name="Google Shape;83;p1"/>
          <p:cNvSpPr txBox="1"/>
          <p:nvPr/>
        </p:nvSpPr>
        <p:spPr>
          <a:xfrm>
            <a:off x="789160" y="11233226"/>
            <a:ext cx="9677400" cy="754200"/>
          </a:xfrm>
          <a:prstGeom prst="rect">
            <a:avLst/>
          </a:prstGeom>
          <a:noFill/>
          <a:ln>
            <a:noFill/>
          </a:ln>
        </p:spPr>
        <p:txBody>
          <a:bodyPr spcFirstLastPara="1" wrap="square" lIns="137150" tIns="68575" rIns="137150" bIns="68575" anchor="t" anchorCtr="0">
            <a:spAutoFit/>
          </a:bodyPr>
          <a:lstStyle/>
          <a:p>
            <a:pPr marL="0" marR="0" lvl="0" indent="0" algn="l" rtl="0">
              <a:lnSpc>
                <a:spcPct val="120000"/>
              </a:lnSpc>
              <a:spcBef>
                <a:spcPts val="0"/>
              </a:spcBef>
              <a:spcAft>
                <a:spcPts val="0"/>
              </a:spcAft>
              <a:buNone/>
            </a:pPr>
            <a:r>
              <a:rPr lang="en-US" sz="4000" b="1" i="0" u="none" strike="noStrike" cap="none" dirty="0">
                <a:solidFill>
                  <a:srgbClr val="005DAA"/>
                </a:solidFill>
                <a:latin typeface="Arial"/>
                <a:ea typeface="Arial"/>
                <a:cs typeface="Arial"/>
                <a:sym typeface="Arial"/>
              </a:rPr>
              <a:t>INTRODUCTION</a:t>
            </a:r>
            <a:endParaRPr dirty="0"/>
          </a:p>
        </p:txBody>
      </p:sp>
      <p:sp>
        <p:nvSpPr>
          <p:cNvPr id="84" name="Google Shape;84;p1"/>
          <p:cNvSpPr txBox="1"/>
          <p:nvPr/>
        </p:nvSpPr>
        <p:spPr>
          <a:xfrm>
            <a:off x="789159" y="24522903"/>
            <a:ext cx="10489200" cy="8448457"/>
          </a:xfrm>
          <a:prstGeom prst="rect">
            <a:avLst/>
          </a:prstGeom>
          <a:noFill/>
          <a:ln>
            <a:noFill/>
          </a:ln>
        </p:spPr>
        <p:txBody>
          <a:bodyPr spcFirstLastPara="1" wrap="square" lIns="137150" tIns="68575" rIns="137150" bIns="68575" anchor="t" anchorCtr="0">
            <a:spAutoFit/>
          </a:bodyPr>
          <a:lstStyle/>
          <a:p>
            <a:pPr marL="457200" marR="0" lvl="0" indent="-419100" algn="just" rtl="0">
              <a:lnSpc>
                <a:spcPct val="120000"/>
              </a:lnSpc>
              <a:spcBef>
                <a:spcPts val="0"/>
              </a:spcBef>
              <a:spcAft>
                <a:spcPts val="0"/>
              </a:spcAft>
              <a:buClr>
                <a:schemeClr val="dk1"/>
              </a:buClr>
              <a:buSzPts val="3000"/>
              <a:buChar char="●"/>
            </a:pPr>
            <a:r>
              <a:rPr lang="en-US" sz="3000" dirty="0">
                <a:solidFill>
                  <a:schemeClr val="dk1"/>
                </a:solidFill>
                <a:latin typeface="+mn-lt"/>
                <a:cs typeface="Times New Roman" panose="02020603050405020304" pitchFamily="18" charset="0"/>
              </a:rPr>
              <a:t>The study used a </a:t>
            </a:r>
            <a:r>
              <a:rPr lang="en-US" sz="3000" b="1" dirty="0">
                <a:solidFill>
                  <a:schemeClr val="dk1"/>
                </a:solidFill>
                <a:latin typeface="+mn-lt"/>
                <a:cs typeface="Times New Roman" panose="02020603050405020304" pitchFamily="18" charset="0"/>
              </a:rPr>
              <a:t>web-based exploratory survey </a:t>
            </a:r>
            <a:r>
              <a:rPr lang="en-US" sz="3000" dirty="0">
                <a:solidFill>
                  <a:schemeClr val="dk1"/>
                </a:solidFill>
                <a:latin typeface="+mn-lt"/>
                <a:cs typeface="Times New Roman" panose="02020603050405020304" pitchFamily="18" charset="0"/>
              </a:rPr>
              <a:t>of PA, MD and NP students in clinical portions of their curriculum as well as IM-Pediatric residents and fellows in the University of Kentucky healthcare system.</a:t>
            </a:r>
            <a:endParaRPr sz="3000" dirty="0">
              <a:solidFill>
                <a:schemeClr val="dk1"/>
              </a:solidFill>
              <a:latin typeface="+mn-lt"/>
              <a:cs typeface="Times New Roman" panose="02020603050405020304" pitchFamily="18" charset="0"/>
            </a:endParaRPr>
          </a:p>
          <a:p>
            <a:pPr marL="457200" marR="0" lvl="0" indent="-419100" algn="just" rtl="0">
              <a:lnSpc>
                <a:spcPct val="120000"/>
              </a:lnSpc>
              <a:spcBef>
                <a:spcPts val="0"/>
              </a:spcBef>
              <a:spcAft>
                <a:spcPts val="0"/>
              </a:spcAft>
              <a:buClr>
                <a:schemeClr val="dk1"/>
              </a:buClr>
              <a:buSzPts val="3000"/>
              <a:buChar char="●"/>
            </a:pPr>
            <a:r>
              <a:rPr lang="en-US" sz="3000" b="1" dirty="0">
                <a:solidFill>
                  <a:schemeClr val="dk1"/>
                </a:solidFill>
                <a:latin typeface="+mn-lt"/>
                <a:cs typeface="Times New Roman" panose="02020603050405020304" pitchFamily="18" charset="0"/>
              </a:rPr>
              <a:t>Survey measures: </a:t>
            </a:r>
            <a:r>
              <a:rPr lang="en-US" sz="3000" b="0" i="0" u="none" strike="noStrike" cap="none" dirty="0">
                <a:solidFill>
                  <a:schemeClr val="dk1"/>
                </a:solidFill>
                <a:latin typeface="+mn-lt"/>
                <a:cs typeface="Times New Roman" panose="02020603050405020304" pitchFamily="18" charset="0"/>
                <a:sym typeface="Arial"/>
              </a:rPr>
              <a:t>self-perceived ability</a:t>
            </a:r>
            <a:r>
              <a:rPr lang="en-US" sz="3000" dirty="0">
                <a:solidFill>
                  <a:schemeClr val="dk1"/>
                </a:solidFill>
                <a:latin typeface="+mn-lt"/>
                <a:cs typeface="Times New Roman" panose="02020603050405020304" pitchFamily="18" charset="0"/>
              </a:rPr>
              <a:t>, </a:t>
            </a:r>
            <a:r>
              <a:rPr lang="en-US" sz="3000" b="0" i="0" u="none" strike="noStrike" cap="none" dirty="0">
                <a:solidFill>
                  <a:schemeClr val="dk1"/>
                </a:solidFill>
                <a:latin typeface="+mn-lt"/>
                <a:cs typeface="Times New Roman" panose="02020603050405020304" pitchFamily="18" charset="0"/>
                <a:sym typeface="Arial"/>
              </a:rPr>
              <a:t>comfort in </a:t>
            </a:r>
            <a:r>
              <a:rPr lang="en-US" sz="3000" dirty="0">
                <a:solidFill>
                  <a:schemeClr val="dk1"/>
                </a:solidFill>
                <a:latin typeface="+mn-lt"/>
                <a:cs typeface="Times New Roman" panose="02020603050405020304" pitchFamily="18" charset="0"/>
              </a:rPr>
              <a:t>providing care, perceived knowledge of transgender patients, and an objective knowledge assessment.</a:t>
            </a:r>
            <a:endParaRPr sz="3000" dirty="0">
              <a:solidFill>
                <a:schemeClr val="dk1"/>
              </a:solidFill>
              <a:latin typeface="+mn-lt"/>
              <a:cs typeface="Times New Roman" panose="02020603050405020304" pitchFamily="18" charset="0"/>
            </a:endParaRPr>
          </a:p>
          <a:p>
            <a:pPr marL="457200" marR="0" lvl="0" indent="-419100" algn="just" rtl="0">
              <a:lnSpc>
                <a:spcPct val="120000"/>
              </a:lnSpc>
              <a:spcBef>
                <a:spcPts val="0"/>
              </a:spcBef>
              <a:spcAft>
                <a:spcPts val="0"/>
              </a:spcAft>
              <a:buClr>
                <a:schemeClr val="dk1"/>
              </a:buClr>
              <a:buSzPts val="3000"/>
              <a:buChar char="●"/>
            </a:pPr>
            <a:r>
              <a:rPr lang="en-US" sz="3000" b="1" dirty="0">
                <a:solidFill>
                  <a:schemeClr val="dk1"/>
                </a:solidFill>
                <a:latin typeface="+mn-lt"/>
                <a:cs typeface="Times New Roman" panose="02020603050405020304" pitchFamily="18" charset="0"/>
              </a:rPr>
              <a:t>Provider opinion: </a:t>
            </a:r>
            <a:r>
              <a:rPr lang="en-US" sz="3000" dirty="0">
                <a:solidFill>
                  <a:schemeClr val="dk1"/>
                </a:solidFill>
                <a:latin typeface="+mn-lt"/>
                <a:cs typeface="Times New Roman" panose="02020603050405020304" pitchFamily="18" charset="0"/>
              </a:rPr>
              <a:t>regarding </a:t>
            </a:r>
            <a:r>
              <a:rPr lang="en-US" sz="3000" b="0" i="0" u="none" strike="noStrike" cap="none" dirty="0">
                <a:solidFill>
                  <a:schemeClr val="dk1"/>
                </a:solidFill>
                <a:latin typeface="+mn-lt"/>
                <a:cs typeface="Times New Roman" panose="02020603050405020304" pitchFamily="18" charset="0"/>
                <a:sym typeface="Arial"/>
              </a:rPr>
              <a:t>which medical specialty is best suited to provide transgender care, opinion on primary care responsibilities for hormonal therapy</a:t>
            </a:r>
            <a:r>
              <a:rPr lang="en-US" sz="3000" dirty="0">
                <a:solidFill>
                  <a:schemeClr val="dk1"/>
                </a:solidFill>
                <a:latin typeface="+mn-lt"/>
                <a:cs typeface="Times New Roman" panose="02020603050405020304" pitchFamily="18" charset="0"/>
              </a:rPr>
              <a:t> </a:t>
            </a:r>
            <a:r>
              <a:rPr lang="en-US" sz="3000" b="0" i="0" u="none" strike="noStrike" cap="none" dirty="0">
                <a:solidFill>
                  <a:schemeClr val="dk1"/>
                </a:solidFill>
                <a:latin typeface="+mn-lt"/>
                <a:cs typeface="Times New Roman" panose="02020603050405020304" pitchFamily="18" charset="0"/>
                <a:sym typeface="Arial"/>
              </a:rPr>
              <a:t>and the respondent's desire to receive more training in providing care to transgender patients.</a:t>
            </a:r>
            <a:endParaRPr sz="3000" dirty="0">
              <a:solidFill>
                <a:schemeClr val="dk1"/>
              </a:solidFill>
              <a:latin typeface="+mn-lt"/>
              <a:cs typeface="Times New Roman" panose="02020603050405020304" pitchFamily="18" charset="0"/>
            </a:endParaRPr>
          </a:p>
          <a:p>
            <a:pPr marL="457200" marR="0" lvl="0" indent="-419100" algn="just" rtl="0">
              <a:lnSpc>
                <a:spcPct val="120000"/>
              </a:lnSpc>
              <a:spcBef>
                <a:spcPts val="0"/>
              </a:spcBef>
              <a:spcAft>
                <a:spcPts val="0"/>
              </a:spcAft>
              <a:buClr>
                <a:schemeClr val="dk1"/>
              </a:buClr>
              <a:buSzPts val="3000"/>
              <a:buChar char="●"/>
            </a:pPr>
            <a:r>
              <a:rPr lang="en-US" sz="3000" b="0" i="0" u="none" strike="noStrike" cap="none" dirty="0">
                <a:solidFill>
                  <a:schemeClr val="dk1"/>
                </a:solidFill>
                <a:latin typeface="+mn-lt"/>
                <a:cs typeface="Times New Roman" panose="02020603050405020304" pitchFamily="18" charset="0"/>
                <a:sym typeface="Arial"/>
              </a:rPr>
              <a:t>The survey was an original creation of the authors and not previously validated. Descriptive </a:t>
            </a:r>
            <a:r>
              <a:rPr lang="en-US" sz="3000" dirty="0">
                <a:solidFill>
                  <a:schemeClr val="dk1"/>
                </a:solidFill>
                <a:latin typeface="+mn-lt"/>
                <a:cs typeface="Times New Roman" panose="02020603050405020304" pitchFamily="18" charset="0"/>
              </a:rPr>
              <a:t>statistics</a:t>
            </a:r>
            <a:r>
              <a:rPr lang="en-US" sz="3000" b="0" i="0" u="none" strike="noStrike" cap="none" dirty="0">
                <a:solidFill>
                  <a:schemeClr val="dk1"/>
                </a:solidFill>
                <a:latin typeface="+mn-lt"/>
                <a:cs typeface="Times New Roman" panose="02020603050405020304" pitchFamily="18" charset="0"/>
                <a:sym typeface="Arial"/>
              </a:rPr>
              <a:t> and ANOVAs were conducted using SPSS</a:t>
            </a:r>
            <a:r>
              <a:rPr lang="en-US" sz="3000" dirty="0">
                <a:solidFill>
                  <a:schemeClr val="dk1"/>
                </a:solidFill>
                <a:latin typeface="+mn-lt"/>
                <a:cs typeface="Times New Roman" panose="02020603050405020304" pitchFamily="18" charset="0"/>
              </a:rPr>
              <a:t>.</a:t>
            </a:r>
            <a:endParaRPr dirty="0">
              <a:latin typeface="+mn-lt"/>
              <a:cs typeface="Times New Roman" panose="02020603050405020304" pitchFamily="18" charset="0"/>
            </a:endParaRPr>
          </a:p>
        </p:txBody>
      </p:sp>
      <p:sp>
        <p:nvSpPr>
          <p:cNvPr id="85" name="Google Shape;85;p1"/>
          <p:cNvSpPr txBox="1"/>
          <p:nvPr/>
        </p:nvSpPr>
        <p:spPr>
          <a:xfrm>
            <a:off x="789160" y="23768703"/>
            <a:ext cx="9677400" cy="754200"/>
          </a:xfrm>
          <a:prstGeom prst="rect">
            <a:avLst/>
          </a:prstGeom>
          <a:noFill/>
          <a:ln>
            <a:noFill/>
          </a:ln>
        </p:spPr>
        <p:txBody>
          <a:bodyPr spcFirstLastPara="1" wrap="square" lIns="137150" tIns="68575" rIns="137150" bIns="68575" anchor="t" anchorCtr="0">
            <a:spAutoFit/>
          </a:bodyPr>
          <a:lstStyle/>
          <a:p>
            <a:pPr marL="0" marR="0" lvl="0" indent="0" algn="l" rtl="0">
              <a:lnSpc>
                <a:spcPct val="120000"/>
              </a:lnSpc>
              <a:spcBef>
                <a:spcPts val="0"/>
              </a:spcBef>
              <a:spcAft>
                <a:spcPts val="0"/>
              </a:spcAft>
              <a:buNone/>
            </a:pPr>
            <a:r>
              <a:rPr lang="en-US" sz="4000" b="1" i="0" u="none" strike="noStrike" cap="none" dirty="0">
                <a:solidFill>
                  <a:srgbClr val="005DAA"/>
                </a:solidFill>
                <a:latin typeface="Arial"/>
                <a:ea typeface="Arial"/>
                <a:cs typeface="Arial"/>
                <a:sym typeface="Arial"/>
              </a:rPr>
              <a:t>METHODS</a:t>
            </a:r>
            <a:endParaRPr dirty="0"/>
          </a:p>
        </p:txBody>
      </p:sp>
      <p:sp>
        <p:nvSpPr>
          <p:cNvPr id="86" name="Google Shape;86;p1"/>
          <p:cNvSpPr txBox="1"/>
          <p:nvPr/>
        </p:nvSpPr>
        <p:spPr>
          <a:xfrm>
            <a:off x="20762496" y="5142521"/>
            <a:ext cx="2773612" cy="877153"/>
          </a:xfrm>
          <a:prstGeom prst="rect">
            <a:avLst/>
          </a:prstGeom>
          <a:noFill/>
          <a:ln>
            <a:noFill/>
          </a:ln>
        </p:spPr>
        <p:txBody>
          <a:bodyPr spcFirstLastPara="1" wrap="square" lIns="137150" tIns="68575" rIns="137150" bIns="68575" anchor="t" anchorCtr="0">
            <a:spAutoFit/>
          </a:bodyPr>
          <a:lstStyle/>
          <a:p>
            <a:pPr marL="0" marR="0" lvl="0" indent="0" algn="l" rtl="0">
              <a:lnSpc>
                <a:spcPct val="120000"/>
              </a:lnSpc>
              <a:spcBef>
                <a:spcPts val="0"/>
              </a:spcBef>
              <a:spcAft>
                <a:spcPts val="0"/>
              </a:spcAft>
              <a:buNone/>
            </a:pPr>
            <a:r>
              <a:rPr lang="en-US" sz="4000" b="1" i="0" u="none" strike="noStrike" cap="none" dirty="0">
                <a:solidFill>
                  <a:srgbClr val="005DAA"/>
                </a:solidFill>
                <a:latin typeface="Arial"/>
                <a:ea typeface="Arial"/>
                <a:cs typeface="Arial"/>
                <a:sym typeface="Arial"/>
              </a:rPr>
              <a:t>RESULTS</a:t>
            </a:r>
            <a:endParaRPr dirty="0"/>
          </a:p>
        </p:txBody>
      </p:sp>
      <p:sp>
        <p:nvSpPr>
          <p:cNvPr id="87" name="Google Shape;87;p1"/>
          <p:cNvSpPr txBox="1"/>
          <p:nvPr/>
        </p:nvSpPr>
        <p:spPr>
          <a:xfrm>
            <a:off x="11660195" y="31182074"/>
            <a:ext cx="20519153" cy="1738927"/>
          </a:xfrm>
          <a:prstGeom prst="rect">
            <a:avLst/>
          </a:prstGeom>
          <a:noFill/>
          <a:ln>
            <a:noFill/>
          </a:ln>
        </p:spPr>
        <p:txBody>
          <a:bodyPr spcFirstLastPara="1" wrap="square" lIns="137150" tIns="68575" rIns="137150" bIns="68575" anchor="t" anchorCtr="0">
            <a:spAutoFit/>
          </a:bodyPr>
          <a:lstStyle/>
          <a:p>
            <a:pPr fontAlgn="base"/>
            <a:r>
              <a:rPr lang="en-US" sz="1300" dirty="0"/>
              <a:t>Flores AR, Herman JL, Gates GJ, Brown TNT. How many adults identify as transgender in the United States? Williams Institute. https://williamsinstitute.law.ucla.edu/publications/trans-adults-united-states/. Published April 27, 2020.</a:t>
            </a:r>
          </a:p>
          <a:p>
            <a:pPr fontAlgn="base"/>
            <a:r>
              <a:rPr lang="en-US" sz="1300" dirty="0" err="1"/>
              <a:t>Abeln</a:t>
            </a:r>
            <a:r>
              <a:rPr lang="en-US" sz="1300" dirty="0"/>
              <a:t> B, Love R. Considerations for the care of transgender individuals. </a:t>
            </a:r>
            <a:r>
              <a:rPr lang="en-US" sz="1300" i="1" dirty="0"/>
              <a:t>Nursing Clinics of North America</a:t>
            </a:r>
            <a:r>
              <a:rPr lang="en-US" sz="1300" dirty="0"/>
              <a:t>. 2019;54(4):551-559. doi:10.1016/j.cnur.2019.07.005 </a:t>
            </a:r>
          </a:p>
          <a:p>
            <a:pPr fontAlgn="base"/>
            <a:r>
              <a:rPr lang="en-US" sz="1300" dirty="0"/>
              <a:t>Herbst JH, Jacobs ED, Finlayson TJ, </a:t>
            </a:r>
            <a:r>
              <a:rPr lang="en-US" sz="1300" dirty="0" err="1"/>
              <a:t>McKleroy</a:t>
            </a:r>
            <a:r>
              <a:rPr lang="en-US" sz="1300" dirty="0"/>
              <a:t> VS, Neumann MS, </a:t>
            </a:r>
            <a:r>
              <a:rPr lang="en-US" sz="1300" dirty="0" err="1"/>
              <a:t>Crepaz</a:t>
            </a:r>
            <a:r>
              <a:rPr lang="en-US" sz="1300" dirty="0"/>
              <a:t> N. Estimating HIV prevalence and risk behaviors of transgender persons in the United States: a systematic review. </a:t>
            </a:r>
            <a:r>
              <a:rPr lang="en-US" sz="1300" i="1" dirty="0"/>
              <a:t>AIDS and Behavior</a:t>
            </a:r>
            <a:r>
              <a:rPr lang="en-US" sz="1300" dirty="0"/>
              <a:t>. 2007;12(1):1-17. doi:10.1007/s10461-007-9299-3 </a:t>
            </a:r>
          </a:p>
          <a:p>
            <a:pPr fontAlgn="base"/>
            <a:r>
              <a:rPr lang="en-US" sz="1300" dirty="0" err="1"/>
              <a:t>Coutin</a:t>
            </a:r>
            <a:r>
              <a:rPr lang="en-US" sz="1300" dirty="0"/>
              <a:t> A, Wright S, Li C, Fung R. Missed opportunities: are residents prepared to care for transgender patients? A study of family medicine, psychiatry, endocrinology, and urology residents. </a:t>
            </a:r>
            <a:r>
              <a:rPr lang="en-US" sz="1300" i="1" dirty="0"/>
              <a:t>Canadian Medical Education Journal</a:t>
            </a:r>
            <a:r>
              <a:rPr lang="en-US" sz="1300" dirty="0"/>
              <a:t>. 2018;9(3). doi:10.36834/cmej.42906</a:t>
            </a:r>
          </a:p>
          <a:p>
            <a:pPr fontAlgn="base"/>
            <a:r>
              <a:rPr lang="en-US" sz="1300" dirty="0" err="1"/>
              <a:t>Korpaisarn</a:t>
            </a:r>
            <a:r>
              <a:rPr lang="en-US" sz="1300" dirty="0"/>
              <a:t> S, Safer JD. Gaps in transgender medical education among healthcare providers: A major barrier to care for transgender persons. </a:t>
            </a:r>
            <a:r>
              <a:rPr lang="en-US" sz="1300" i="1" dirty="0"/>
              <a:t>Reviews in Endocrine and Metabolic Disorders</a:t>
            </a:r>
            <a:r>
              <a:rPr lang="en-US" sz="1300" dirty="0"/>
              <a:t>. 2018;19(3):271-275. doi:10.1007/s11154-018-9452-5 </a:t>
            </a:r>
          </a:p>
          <a:p>
            <a:pPr fontAlgn="base"/>
            <a:r>
              <a:rPr lang="en-US" sz="1300" dirty="0" err="1"/>
              <a:t>Obedin-Maliver</a:t>
            </a:r>
            <a:r>
              <a:rPr lang="en-US" sz="1300" dirty="0"/>
              <a:t> J, Goldsmith ES, Stewart L, White W, Tran E, </a:t>
            </a:r>
            <a:r>
              <a:rPr lang="en-US" sz="1300" dirty="0" err="1"/>
              <a:t>Brenman</a:t>
            </a:r>
            <a:r>
              <a:rPr lang="en-US" sz="1300" dirty="0"/>
              <a:t> S, Wells M, Fetterman DM, Garcia G, Lunn MR. Lesbian, gay, bisexual, and transgender-related content in undergraduate medical education. </a:t>
            </a:r>
            <a:r>
              <a:rPr lang="en-US" sz="1300" i="1" dirty="0"/>
              <a:t>JAMA</a:t>
            </a:r>
            <a:r>
              <a:rPr lang="en-US" sz="1300" dirty="0"/>
              <a:t>. 2011;306(9):971-977. doi:10.1001/jama.2011.1255</a:t>
            </a:r>
          </a:p>
          <a:p>
            <a:pPr fontAlgn="base"/>
            <a:r>
              <a:rPr lang="en-US" sz="1300" dirty="0" err="1"/>
              <a:t>Snelgrove</a:t>
            </a:r>
            <a:r>
              <a:rPr lang="en-US" sz="1300" dirty="0"/>
              <a:t> JW, </a:t>
            </a:r>
            <a:r>
              <a:rPr lang="en-US" sz="1300" dirty="0" err="1"/>
              <a:t>Jasudavisius</a:t>
            </a:r>
            <a:r>
              <a:rPr lang="en-US" sz="1300" dirty="0"/>
              <a:t> AM, Rowe BW, Head EM, Bauer GR. “Completely out-at-sea” with “two-gender medicine”: A qualitative analysis of physician-side barriers to providing healthcare for transgender patients. </a:t>
            </a:r>
            <a:r>
              <a:rPr lang="en-US" sz="1300" i="1" dirty="0"/>
              <a:t>BMC Health Services Research</a:t>
            </a:r>
            <a:r>
              <a:rPr lang="en-US" sz="1300" dirty="0"/>
              <a:t>. 2012;12(1). doi:10.1186/1472-6963-12-110 </a:t>
            </a:r>
          </a:p>
        </p:txBody>
      </p:sp>
      <p:sp>
        <p:nvSpPr>
          <p:cNvPr id="88" name="Google Shape;88;p1"/>
          <p:cNvSpPr txBox="1"/>
          <p:nvPr/>
        </p:nvSpPr>
        <p:spPr>
          <a:xfrm>
            <a:off x="11854438" y="30552137"/>
            <a:ext cx="7832700" cy="754200"/>
          </a:xfrm>
          <a:prstGeom prst="rect">
            <a:avLst/>
          </a:prstGeom>
          <a:noFill/>
          <a:ln>
            <a:noFill/>
          </a:ln>
        </p:spPr>
        <p:txBody>
          <a:bodyPr spcFirstLastPara="1" wrap="square" lIns="137150" tIns="68575" rIns="137150" bIns="68575" anchor="t" anchorCtr="0">
            <a:spAutoFit/>
          </a:bodyPr>
          <a:lstStyle/>
          <a:p>
            <a:pPr marL="0" marR="0" lvl="0" indent="0" algn="l" rtl="0">
              <a:lnSpc>
                <a:spcPct val="120000"/>
              </a:lnSpc>
              <a:spcBef>
                <a:spcPts val="0"/>
              </a:spcBef>
              <a:spcAft>
                <a:spcPts val="0"/>
              </a:spcAft>
              <a:buNone/>
            </a:pPr>
            <a:r>
              <a:rPr lang="en-US" sz="4000" b="1" i="0" u="none" strike="noStrike" cap="none" dirty="0">
                <a:solidFill>
                  <a:srgbClr val="005DAA"/>
                </a:solidFill>
                <a:latin typeface="Arial"/>
                <a:ea typeface="Arial"/>
                <a:cs typeface="Arial"/>
                <a:sym typeface="Arial"/>
              </a:rPr>
              <a:t>REFERENCES</a:t>
            </a:r>
            <a:endParaRPr dirty="0"/>
          </a:p>
        </p:txBody>
      </p:sp>
      <p:cxnSp>
        <p:nvCxnSpPr>
          <p:cNvPr id="89" name="Google Shape;89;p1"/>
          <p:cNvCxnSpPr/>
          <p:nvPr/>
        </p:nvCxnSpPr>
        <p:spPr>
          <a:xfrm>
            <a:off x="31851600" y="4872997"/>
            <a:ext cx="0" cy="28045403"/>
          </a:xfrm>
          <a:prstGeom prst="straightConnector1">
            <a:avLst/>
          </a:prstGeom>
          <a:noFill/>
          <a:ln w="50800" cap="flat" cmpd="sng">
            <a:solidFill>
              <a:srgbClr val="005DAA"/>
            </a:solidFill>
            <a:prstDash val="solid"/>
            <a:round/>
            <a:headEnd type="none" w="sm" len="sm"/>
            <a:tailEnd type="none" w="sm" len="sm"/>
          </a:ln>
          <a:effectLst>
            <a:outerShdw blurRad="40000" dist="23000" dir="5400000" rotWithShape="0">
              <a:srgbClr val="000000">
                <a:alpha val="34901"/>
              </a:srgbClr>
            </a:outerShdw>
          </a:effectLst>
        </p:spPr>
      </p:cxnSp>
      <p:sp>
        <p:nvSpPr>
          <p:cNvPr id="90" name="Google Shape;90;p1"/>
          <p:cNvSpPr txBox="1"/>
          <p:nvPr/>
        </p:nvSpPr>
        <p:spPr>
          <a:xfrm>
            <a:off x="7758950" y="302548"/>
            <a:ext cx="27216848" cy="259305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lt1"/>
              </a:buClr>
              <a:buSzPts val="7200"/>
              <a:buFont typeface="Arial"/>
              <a:buNone/>
            </a:pPr>
            <a:r>
              <a:rPr lang="en-US" sz="7200" b="1" dirty="0">
                <a:solidFill>
                  <a:schemeClr val="lt1"/>
                </a:solidFill>
              </a:rPr>
              <a:t>Survey</a:t>
            </a:r>
            <a:r>
              <a:rPr lang="en-US" sz="7200" b="1" i="0" u="none" strike="noStrike" cap="none" dirty="0">
                <a:solidFill>
                  <a:schemeClr val="lt1"/>
                </a:solidFill>
                <a:latin typeface="Arial"/>
                <a:ea typeface="Arial"/>
                <a:cs typeface="Arial"/>
                <a:sym typeface="Arial"/>
              </a:rPr>
              <a:t> of Healthcare Provider Perceptions of Knowledge</a:t>
            </a:r>
            <a:r>
              <a:rPr lang="en-US" sz="7200" b="1" dirty="0">
                <a:solidFill>
                  <a:schemeClr val="lt1"/>
                </a:solidFill>
              </a:rPr>
              <a:t>, Comfort and Abilities </a:t>
            </a:r>
            <a:r>
              <a:rPr lang="en-US" sz="7200" b="1" i="0" u="none" strike="noStrike" cap="none" dirty="0">
                <a:solidFill>
                  <a:schemeClr val="lt1"/>
                </a:solidFill>
                <a:latin typeface="Arial"/>
                <a:ea typeface="Arial"/>
                <a:cs typeface="Arial"/>
                <a:sym typeface="Arial"/>
              </a:rPr>
              <a:t>in Care of Transgender Patients</a:t>
            </a:r>
            <a:r>
              <a:rPr lang="en-US" sz="7200" b="1" dirty="0">
                <a:solidFill>
                  <a:schemeClr val="lt1"/>
                </a:solidFill>
              </a:rPr>
              <a:t> at the University of Kentucky</a:t>
            </a:r>
            <a:endParaRPr dirty="0"/>
          </a:p>
        </p:txBody>
      </p:sp>
      <p:sp>
        <p:nvSpPr>
          <p:cNvPr id="91" name="Google Shape;91;p1"/>
          <p:cNvSpPr txBox="1"/>
          <p:nvPr/>
        </p:nvSpPr>
        <p:spPr>
          <a:xfrm>
            <a:off x="10086309" y="3618521"/>
            <a:ext cx="22562100" cy="15240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lt1"/>
              </a:buClr>
              <a:buSzPts val="4000"/>
              <a:buFont typeface="Arial"/>
              <a:buNone/>
            </a:pPr>
            <a:r>
              <a:rPr lang="en-US" sz="3500" b="1" i="0" u="none" strike="noStrike" cap="none" dirty="0">
                <a:solidFill>
                  <a:schemeClr val="lt1"/>
                </a:solidFill>
                <a:latin typeface="Arial"/>
                <a:ea typeface="Arial"/>
                <a:cs typeface="Arial"/>
                <a:sym typeface="Arial"/>
              </a:rPr>
              <a:t>Joshua </a:t>
            </a:r>
            <a:r>
              <a:rPr lang="en-US" sz="3500" b="1" i="0" u="none" strike="noStrike" cap="none" dirty="0" err="1">
                <a:solidFill>
                  <a:schemeClr val="lt1"/>
                </a:solidFill>
                <a:latin typeface="Arial"/>
                <a:ea typeface="Arial"/>
                <a:cs typeface="Arial"/>
                <a:sym typeface="Arial"/>
              </a:rPr>
              <a:t>Borkosky</a:t>
            </a:r>
            <a:r>
              <a:rPr lang="en-US" sz="3500" b="1" i="0" u="none" strike="noStrike" cap="none" dirty="0">
                <a:solidFill>
                  <a:schemeClr val="lt1"/>
                </a:solidFill>
                <a:latin typeface="Arial"/>
                <a:ea typeface="Arial"/>
                <a:cs typeface="Arial"/>
                <a:sym typeface="Arial"/>
              </a:rPr>
              <a:t>, PA-S, Tiara Cochran, PA-S, Lindsay Kenyon, PA-S, Katya Lundberg, PA-S, </a:t>
            </a:r>
            <a:r>
              <a:rPr lang="en-US" sz="3500" b="1" i="0" u="none" strike="noStrike" cap="none" dirty="0" err="1">
                <a:solidFill>
                  <a:schemeClr val="lt1"/>
                </a:solidFill>
                <a:latin typeface="Arial"/>
                <a:ea typeface="Arial"/>
                <a:cs typeface="Arial"/>
                <a:sym typeface="Arial"/>
              </a:rPr>
              <a:t>Genna</a:t>
            </a:r>
            <a:r>
              <a:rPr lang="en-US" sz="3500" b="1" i="0" u="none" strike="noStrike" cap="none" dirty="0">
                <a:solidFill>
                  <a:schemeClr val="lt1"/>
                </a:solidFill>
                <a:latin typeface="Arial"/>
                <a:ea typeface="Arial"/>
                <a:cs typeface="Arial"/>
                <a:sym typeface="Arial"/>
              </a:rPr>
              <a:t> </a:t>
            </a:r>
            <a:r>
              <a:rPr lang="en-US" sz="3500" b="1" i="0" u="none" strike="noStrike" cap="none" dirty="0" err="1">
                <a:solidFill>
                  <a:schemeClr val="lt1"/>
                </a:solidFill>
                <a:latin typeface="Arial"/>
                <a:ea typeface="Arial"/>
                <a:cs typeface="Arial"/>
                <a:sym typeface="Arial"/>
              </a:rPr>
              <a:t>Petrey</a:t>
            </a:r>
            <a:r>
              <a:rPr lang="en-US" sz="3500" b="1" i="0" u="none" strike="noStrike" cap="none" dirty="0">
                <a:solidFill>
                  <a:schemeClr val="lt1"/>
                </a:solidFill>
                <a:latin typeface="Arial"/>
                <a:ea typeface="Arial"/>
                <a:cs typeface="Arial"/>
                <a:sym typeface="Arial"/>
              </a:rPr>
              <a:t>, PA-S, </a:t>
            </a:r>
            <a:r>
              <a:rPr lang="en-US" sz="3500" b="1" i="0" u="none" strike="noStrike" cap="none" dirty="0" err="1">
                <a:solidFill>
                  <a:schemeClr val="lt1"/>
                </a:solidFill>
                <a:latin typeface="Arial"/>
                <a:ea typeface="Arial"/>
                <a:cs typeface="Arial"/>
                <a:sym typeface="Arial"/>
              </a:rPr>
              <a:t>Mandakini</a:t>
            </a:r>
            <a:r>
              <a:rPr lang="en-US" sz="3500" b="1" i="0" u="none" strike="noStrike" cap="none" dirty="0">
                <a:solidFill>
                  <a:schemeClr val="lt1"/>
                </a:solidFill>
                <a:latin typeface="Arial"/>
                <a:ea typeface="Arial"/>
                <a:cs typeface="Arial"/>
                <a:sym typeface="Arial"/>
              </a:rPr>
              <a:t> </a:t>
            </a:r>
            <a:r>
              <a:rPr lang="en-US" sz="3500" b="1" i="0" u="none" strike="noStrike" cap="none" dirty="0" err="1">
                <a:solidFill>
                  <a:schemeClr val="lt1"/>
                </a:solidFill>
                <a:latin typeface="Arial"/>
                <a:ea typeface="Arial"/>
                <a:cs typeface="Arial"/>
                <a:sym typeface="Arial"/>
              </a:rPr>
              <a:t>Sadhir</a:t>
            </a:r>
            <a:r>
              <a:rPr lang="en-US" sz="3500" b="1" i="0" u="none" strike="noStrike" cap="none" dirty="0">
                <a:solidFill>
                  <a:schemeClr val="lt1"/>
                </a:solidFill>
                <a:latin typeface="Arial"/>
                <a:ea typeface="Arial"/>
                <a:cs typeface="Arial"/>
                <a:sym typeface="Arial"/>
              </a:rPr>
              <a:t>, MD , Somu Chatterjee, MD </a:t>
            </a:r>
            <a:endParaRPr sz="900" dirty="0"/>
          </a:p>
        </p:txBody>
      </p:sp>
      <p:pic>
        <p:nvPicPr>
          <p:cNvPr id="92" name="Google Shape;92;p1"/>
          <p:cNvPicPr preferRelativeResize="0"/>
          <p:nvPr/>
        </p:nvPicPr>
        <p:blipFill rotWithShape="1">
          <a:blip r:embed="rId18">
            <a:alphaModFix/>
          </a:blip>
          <a:srcRect/>
          <a:stretch/>
        </p:blipFill>
        <p:spPr>
          <a:xfrm>
            <a:off x="1524000" y="1110585"/>
            <a:ext cx="6234950" cy="2862277"/>
          </a:xfrm>
          <a:prstGeom prst="rect">
            <a:avLst/>
          </a:prstGeom>
          <a:noFill/>
          <a:ln>
            <a:noFill/>
          </a:ln>
        </p:spPr>
      </p:pic>
      <p:sp>
        <p:nvSpPr>
          <p:cNvPr id="93" name="Google Shape;93;p1"/>
          <p:cNvSpPr txBox="1"/>
          <p:nvPr/>
        </p:nvSpPr>
        <p:spPr>
          <a:xfrm>
            <a:off x="32117299" y="6021525"/>
            <a:ext cx="11020385" cy="24625193"/>
          </a:xfrm>
          <a:prstGeom prst="rect">
            <a:avLst/>
          </a:prstGeom>
          <a:noFill/>
          <a:ln>
            <a:noFill/>
          </a:ln>
        </p:spPr>
        <p:txBody>
          <a:bodyPr spcFirstLastPara="1" wrap="square" lIns="137150" tIns="68575" rIns="137150" bIns="68575" anchor="t" anchorCtr="0">
            <a:spAutoFit/>
          </a:bodyPr>
          <a:lstStyle/>
          <a:p>
            <a:pPr marL="63500" lvl="0" algn="ctr" rtl="0">
              <a:lnSpc>
                <a:spcPct val="120000"/>
              </a:lnSpc>
              <a:spcBef>
                <a:spcPts val="0"/>
              </a:spcBef>
              <a:spcAft>
                <a:spcPts val="0"/>
              </a:spcAft>
              <a:buClr>
                <a:schemeClr val="dk1"/>
              </a:buClr>
              <a:buSzPts val="2600"/>
            </a:pPr>
            <a:r>
              <a:rPr lang="en-US" sz="2600" b="1" dirty="0">
                <a:solidFill>
                  <a:schemeClr val="dk1"/>
                </a:solidFill>
                <a:latin typeface="+mn-lt"/>
                <a:cs typeface="Times New Roman" panose="02020603050405020304" pitchFamily="18" charset="0"/>
              </a:rPr>
              <a:t>Provider Self-Perceptions and Gaps</a:t>
            </a:r>
          </a:p>
          <a:p>
            <a:pPr marL="520700" indent="-457200">
              <a:lnSpc>
                <a:spcPct val="120000"/>
              </a:lnSpc>
              <a:buClr>
                <a:schemeClr val="dk1"/>
              </a:buClr>
              <a:buSzPct val="175000"/>
              <a:buFont typeface="Arial" panose="020B0604020202020204" pitchFamily="34" charset="0"/>
              <a:buChar char="•"/>
            </a:pPr>
            <a:r>
              <a:rPr lang="en-US" sz="2600" dirty="0">
                <a:solidFill>
                  <a:schemeClr val="dk1"/>
                </a:solidFill>
                <a:latin typeface="+mn-lt"/>
                <a:cs typeface="Times New Roman" panose="02020603050405020304" pitchFamily="18" charset="0"/>
              </a:rPr>
              <a:t>The majority of respondents stated they feel they will</a:t>
            </a:r>
            <a:r>
              <a:rPr lang="en-US" sz="2600" b="1" dirty="0">
                <a:solidFill>
                  <a:schemeClr val="dk1"/>
                </a:solidFill>
                <a:latin typeface="+mn-lt"/>
                <a:cs typeface="Times New Roman" panose="02020603050405020304" pitchFamily="18" charset="0"/>
              </a:rPr>
              <a:t> </a:t>
            </a:r>
            <a:r>
              <a:rPr lang="en-US" sz="2600" dirty="0">
                <a:solidFill>
                  <a:schemeClr val="dk1"/>
                </a:solidFill>
                <a:latin typeface="+mn-lt"/>
                <a:cs typeface="Times New Roman" panose="02020603050405020304" pitchFamily="18" charset="0"/>
              </a:rPr>
              <a:t>treat beyond their knowledge or training, reflecting a previous study indicating provider knowledge to be a barrier to patient healthcare.</a:t>
            </a:r>
          </a:p>
          <a:p>
            <a:pPr marL="520700" indent="-457200">
              <a:lnSpc>
                <a:spcPct val="120000"/>
              </a:lnSpc>
              <a:buClr>
                <a:schemeClr val="dk1"/>
              </a:buClr>
              <a:buSzPct val="175000"/>
              <a:buFont typeface="Arial" panose="020B0604020202020204" pitchFamily="34" charset="0"/>
              <a:buChar char="•"/>
            </a:pPr>
            <a:endParaRPr lang="en-US" sz="2600" dirty="0">
              <a:solidFill>
                <a:schemeClr val="dk1"/>
              </a:solidFill>
              <a:latin typeface="+mn-lt"/>
              <a:cs typeface="Times New Roman" panose="02020603050405020304" pitchFamily="18" charset="0"/>
            </a:endParaRPr>
          </a:p>
          <a:p>
            <a:pPr marL="520700" indent="-457200">
              <a:lnSpc>
                <a:spcPct val="120000"/>
              </a:lnSpc>
              <a:buClr>
                <a:schemeClr val="dk1"/>
              </a:buClr>
              <a:buSzPct val="175000"/>
              <a:buFont typeface="Arial" panose="020B0604020202020204" pitchFamily="34" charset="0"/>
              <a:buChar char="•"/>
            </a:pPr>
            <a:r>
              <a:rPr lang="en-US" sz="2600" dirty="0">
                <a:solidFill>
                  <a:schemeClr val="dk1"/>
                </a:solidFill>
                <a:latin typeface="+mn-lt"/>
                <a:cs typeface="Times New Roman" panose="02020603050405020304" pitchFamily="18" charset="0"/>
              </a:rPr>
              <a:t>The lowest scores on the comfort scale indicate that including education on transgender-specific topics such as both counseling patients on medical and surgical transition as well as providing hormonal transition medications and making plans to address psychological needs of patients and families should be considered.</a:t>
            </a:r>
          </a:p>
          <a:p>
            <a:pPr marL="520700" indent="-457200">
              <a:lnSpc>
                <a:spcPct val="120000"/>
              </a:lnSpc>
              <a:buClr>
                <a:schemeClr val="dk1"/>
              </a:buClr>
              <a:buSzPct val="175000"/>
              <a:buFont typeface="Arial" panose="020B0604020202020204" pitchFamily="34" charset="0"/>
              <a:buChar char="•"/>
            </a:pPr>
            <a:r>
              <a:rPr lang="en-US" sz="2600" dirty="0">
                <a:solidFill>
                  <a:schemeClr val="dk1"/>
                </a:solidFill>
                <a:latin typeface="+mn-lt"/>
                <a:cs typeface="Times New Roman" panose="02020603050405020304" pitchFamily="18" charset="0"/>
              </a:rPr>
              <a:t>Most education currently in place covers LGBTQ care as a whole, our findings suggest a transgender specific portion is necessary.</a:t>
            </a:r>
          </a:p>
          <a:p>
            <a:pPr marL="520700" indent="-457200">
              <a:lnSpc>
                <a:spcPct val="120000"/>
              </a:lnSpc>
              <a:buClr>
                <a:schemeClr val="dk1"/>
              </a:buClr>
              <a:buSzPct val="175000"/>
              <a:buFont typeface="Arial" panose="020B0604020202020204" pitchFamily="34" charset="0"/>
              <a:buChar char="•"/>
            </a:pPr>
            <a:endParaRPr lang="en-US" sz="2600" dirty="0">
              <a:solidFill>
                <a:schemeClr val="dk1"/>
              </a:solidFill>
              <a:latin typeface="+mn-lt"/>
              <a:cs typeface="Times New Roman" panose="02020603050405020304" pitchFamily="18" charset="0"/>
            </a:endParaRPr>
          </a:p>
          <a:p>
            <a:pPr marL="520700" indent="-457200">
              <a:lnSpc>
                <a:spcPct val="120000"/>
              </a:lnSpc>
              <a:buClr>
                <a:schemeClr val="dk1"/>
              </a:buClr>
              <a:buSzPct val="175000"/>
              <a:buFont typeface="Arial" panose="020B0604020202020204" pitchFamily="34" charset="0"/>
              <a:buChar char="•"/>
            </a:pPr>
            <a:r>
              <a:rPr lang="en-US" sz="2600" dirty="0">
                <a:solidFill>
                  <a:schemeClr val="dk1"/>
                </a:solidFill>
                <a:latin typeface="+mn-lt"/>
                <a:cs typeface="Times New Roman" panose="02020603050405020304" pitchFamily="18" charset="0"/>
              </a:rPr>
              <a:t>Comfort level and perceptions of ability scored lower than self- perceived knowledge. Combined with the high scores that Bedside Teaching and Didactic Curriculum had on all domains of self-perception and on the objective knowledge assessment, exposure to transgender patients through videos within lectures or clinical experience may be a useful supplement to slide-based lecture.</a:t>
            </a:r>
          </a:p>
          <a:p>
            <a:pPr marL="520700" indent="-457200">
              <a:lnSpc>
                <a:spcPct val="120000"/>
              </a:lnSpc>
              <a:buClr>
                <a:schemeClr val="dk1"/>
              </a:buClr>
              <a:buSzPct val="175000"/>
              <a:buFont typeface="Arial" panose="020B0604020202020204" pitchFamily="34" charset="0"/>
              <a:buChar char="•"/>
            </a:pPr>
            <a:endParaRPr lang="en-US" sz="2600" dirty="0">
              <a:solidFill>
                <a:schemeClr val="dk1"/>
              </a:solidFill>
              <a:latin typeface="+mn-lt"/>
              <a:cs typeface="Times New Roman" panose="02020603050405020304" pitchFamily="18" charset="0"/>
            </a:endParaRPr>
          </a:p>
          <a:p>
            <a:pPr marL="63500" lvl="1" algn="ctr">
              <a:lnSpc>
                <a:spcPct val="120000"/>
              </a:lnSpc>
              <a:buClr>
                <a:schemeClr val="dk1"/>
              </a:buClr>
              <a:buSzPct val="175000"/>
            </a:pPr>
            <a:r>
              <a:rPr lang="en-US" sz="2600" b="1" dirty="0">
                <a:solidFill>
                  <a:schemeClr val="dk1"/>
                </a:solidFill>
                <a:latin typeface="+mn-lt"/>
                <a:cs typeface="Times New Roman" panose="02020603050405020304" pitchFamily="18" charset="0"/>
              </a:rPr>
              <a:t>Training and Experience</a:t>
            </a:r>
          </a:p>
          <a:p>
            <a:pPr marL="520700" lvl="0" indent="-457200" algn="just" rtl="0">
              <a:lnSpc>
                <a:spcPct val="120000"/>
              </a:lnSpc>
              <a:spcBef>
                <a:spcPts val="0"/>
              </a:spcBef>
              <a:spcAft>
                <a:spcPts val="0"/>
              </a:spcAft>
              <a:buClr>
                <a:schemeClr val="dk1"/>
              </a:buClr>
              <a:buSzPct val="175000"/>
              <a:buFont typeface="Arial" panose="020B0604020202020204" pitchFamily="34" charset="0"/>
              <a:buChar char="•"/>
            </a:pPr>
            <a:r>
              <a:rPr lang="en-US" sz="2600" dirty="0">
                <a:solidFill>
                  <a:schemeClr val="dk1"/>
                </a:solidFill>
                <a:latin typeface="+mn-lt"/>
                <a:cs typeface="Times New Roman" panose="02020603050405020304" pitchFamily="18" charset="0"/>
              </a:rPr>
              <a:t>Providing care within the past 12 months significantly related to self-rankings in comfort in taking risk histories and mental health histories. This leads to further questions – would a standardized patient scenario assist in this process?</a:t>
            </a:r>
          </a:p>
          <a:p>
            <a:pPr marL="457200" lvl="0" indent="-393700" algn="just" rtl="0">
              <a:lnSpc>
                <a:spcPct val="120000"/>
              </a:lnSpc>
              <a:spcBef>
                <a:spcPts val="0"/>
              </a:spcBef>
              <a:spcAft>
                <a:spcPts val="0"/>
              </a:spcAft>
              <a:buClr>
                <a:schemeClr val="dk1"/>
              </a:buClr>
              <a:buSzPts val="2600"/>
              <a:buChar char="●"/>
            </a:pPr>
            <a:r>
              <a:rPr lang="en-US" sz="2600" dirty="0">
                <a:solidFill>
                  <a:schemeClr val="dk1"/>
                </a:solidFill>
                <a:latin typeface="+mn-lt"/>
                <a:cs typeface="Times New Roman" panose="02020603050405020304" pitchFamily="18" charset="0"/>
              </a:rPr>
              <a:t>A higher percent of those with patient experience and of respondents with didactic training had interest in further training in hormone administration. Integration of a patient simulation in a didactic module could be explored to reduce the provider hesitancy barrier and increase number of providers willing and able to give transgender affirming hormones.</a:t>
            </a:r>
          </a:p>
          <a:p>
            <a:pPr marL="457200" indent="-393700" algn="just">
              <a:lnSpc>
                <a:spcPct val="120000"/>
              </a:lnSpc>
              <a:buClr>
                <a:schemeClr val="dk1"/>
              </a:buClr>
              <a:buSzPts val="2600"/>
              <a:buFont typeface="Arial"/>
              <a:buChar char="●"/>
            </a:pPr>
            <a:r>
              <a:rPr lang="en-US" sz="2600" dirty="0">
                <a:solidFill>
                  <a:schemeClr val="dk1"/>
                </a:solidFill>
                <a:latin typeface="+mn-lt"/>
                <a:cs typeface="Times New Roman" panose="02020603050405020304" pitchFamily="18" charset="0"/>
              </a:rPr>
              <a:t>Any training modality in transgender care yielded a higher likelihood that respondents believed primary care is a good venue for hormone therapy. Expanding the role to primary care providers to include the provision of hormonal transition can reduce patient wait times.</a:t>
            </a:r>
          </a:p>
          <a:p>
            <a:pPr marL="457200" indent="-393700" algn="just">
              <a:lnSpc>
                <a:spcPct val="120000"/>
              </a:lnSpc>
              <a:buClr>
                <a:schemeClr val="dk1"/>
              </a:buClr>
              <a:buSzPts val="2600"/>
              <a:buFont typeface="Arial"/>
              <a:buChar char="●"/>
            </a:pPr>
            <a:r>
              <a:rPr lang="en-US" sz="2600" dirty="0">
                <a:solidFill>
                  <a:schemeClr val="dk1"/>
                </a:solidFill>
                <a:latin typeface="+mn-lt"/>
                <a:cs typeface="Times New Roman" panose="02020603050405020304" pitchFamily="18" charset="0"/>
              </a:rPr>
              <a:t>Providing training to advanced practice providers (APPs) highlights an opportunity to expand care to transgender patients, as APPs represent a growing proportion of the healthcare system.</a:t>
            </a:r>
          </a:p>
          <a:p>
            <a:pPr marL="63500" lvl="0" algn="ctr" rtl="0">
              <a:lnSpc>
                <a:spcPct val="120000"/>
              </a:lnSpc>
              <a:spcBef>
                <a:spcPts val="0"/>
              </a:spcBef>
              <a:spcAft>
                <a:spcPts val="0"/>
              </a:spcAft>
              <a:buClr>
                <a:schemeClr val="dk1"/>
              </a:buClr>
              <a:buSzPts val="2600"/>
            </a:pPr>
            <a:r>
              <a:rPr lang="en-US" sz="2600" b="1" dirty="0">
                <a:solidFill>
                  <a:schemeClr val="dk1"/>
                </a:solidFill>
                <a:latin typeface="+mn-lt"/>
                <a:cs typeface="Times New Roman" panose="02020603050405020304" pitchFamily="18" charset="0"/>
              </a:rPr>
              <a:t>Limitations</a:t>
            </a:r>
          </a:p>
          <a:p>
            <a:pPr marL="457200" lvl="0" indent="-393700" algn="just" rtl="0">
              <a:lnSpc>
                <a:spcPct val="120000"/>
              </a:lnSpc>
              <a:spcBef>
                <a:spcPts val="0"/>
              </a:spcBef>
              <a:spcAft>
                <a:spcPts val="0"/>
              </a:spcAft>
              <a:buClr>
                <a:schemeClr val="dk1"/>
              </a:buClr>
              <a:buSzPts val="2600"/>
              <a:buChar char="●"/>
            </a:pPr>
            <a:r>
              <a:rPr lang="en-US" sz="2600" dirty="0">
                <a:solidFill>
                  <a:schemeClr val="dk1"/>
                </a:solidFill>
                <a:latin typeface="+mn-lt"/>
                <a:cs typeface="Times New Roman" panose="02020603050405020304" pitchFamily="18" charset="0"/>
              </a:rPr>
              <a:t>Convenience sampling and response bias.</a:t>
            </a:r>
          </a:p>
          <a:p>
            <a:pPr marL="457200" lvl="0" indent="-393700" algn="just" rtl="0">
              <a:lnSpc>
                <a:spcPct val="120000"/>
              </a:lnSpc>
              <a:spcBef>
                <a:spcPts val="0"/>
              </a:spcBef>
              <a:spcAft>
                <a:spcPts val="0"/>
              </a:spcAft>
              <a:buClr>
                <a:schemeClr val="dk1"/>
              </a:buClr>
              <a:buSzPts val="2600"/>
              <a:buChar char="●"/>
            </a:pPr>
            <a:r>
              <a:rPr lang="en-US" sz="2600" dirty="0">
                <a:solidFill>
                  <a:schemeClr val="dk1"/>
                </a:solidFill>
                <a:latin typeface="+mn-lt"/>
                <a:cs typeface="Times New Roman" panose="02020603050405020304" pitchFamily="18" charset="0"/>
              </a:rPr>
              <a:t>Lack variety of providers. Low sample size and low response rate (8%) makes conclusions difficult. Ineffective objective knowledge assessment with low score variability.</a:t>
            </a:r>
          </a:p>
          <a:p>
            <a:pPr marL="457200" lvl="0" indent="-393700" algn="just" rtl="0">
              <a:lnSpc>
                <a:spcPct val="120000"/>
              </a:lnSpc>
              <a:spcBef>
                <a:spcPts val="0"/>
              </a:spcBef>
              <a:spcAft>
                <a:spcPts val="0"/>
              </a:spcAft>
              <a:buClr>
                <a:schemeClr val="dk1"/>
              </a:buClr>
              <a:buSzPts val="2600"/>
              <a:buChar char="●"/>
            </a:pPr>
            <a:r>
              <a:rPr lang="en-US" sz="2600" dirty="0">
                <a:solidFill>
                  <a:schemeClr val="dk1"/>
                </a:solidFill>
                <a:latin typeface="+mn-lt"/>
                <a:cs typeface="Times New Roman" panose="02020603050405020304" pitchFamily="18" charset="0"/>
              </a:rPr>
              <a:t>Practicing APPs who may get training post-graduation were not included.</a:t>
            </a:r>
          </a:p>
          <a:p>
            <a:pPr marL="63500" lvl="0" algn="ctr" rtl="0">
              <a:lnSpc>
                <a:spcPct val="120000"/>
              </a:lnSpc>
              <a:spcBef>
                <a:spcPts val="0"/>
              </a:spcBef>
              <a:spcAft>
                <a:spcPts val="0"/>
              </a:spcAft>
              <a:buClr>
                <a:schemeClr val="dk1"/>
              </a:buClr>
              <a:buSzPts val="2600"/>
            </a:pPr>
            <a:r>
              <a:rPr lang="en-US" sz="2600" b="1" dirty="0">
                <a:solidFill>
                  <a:schemeClr val="dk1"/>
                </a:solidFill>
                <a:latin typeface="+mn-lt"/>
                <a:cs typeface="Times New Roman" panose="02020603050405020304" pitchFamily="18" charset="0"/>
              </a:rPr>
              <a:t>Further Study</a:t>
            </a:r>
          </a:p>
          <a:p>
            <a:pPr marL="457200" lvl="0" indent="-393700" algn="just" rtl="0">
              <a:lnSpc>
                <a:spcPct val="120000"/>
              </a:lnSpc>
              <a:spcBef>
                <a:spcPts val="0"/>
              </a:spcBef>
              <a:spcAft>
                <a:spcPts val="0"/>
              </a:spcAft>
              <a:buClr>
                <a:schemeClr val="dk1"/>
              </a:buClr>
              <a:buSzPts val="2600"/>
              <a:buChar char="●"/>
            </a:pPr>
            <a:r>
              <a:rPr lang="en-US" sz="2600" dirty="0">
                <a:solidFill>
                  <a:schemeClr val="dk1"/>
                </a:solidFill>
                <a:latin typeface="+mn-lt"/>
                <a:cs typeface="Times New Roman" panose="02020603050405020304" pitchFamily="18" charset="0"/>
              </a:rPr>
              <a:t>Qualitative evaluation of online modules and content comparisons of didactic curricula.</a:t>
            </a:r>
          </a:p>
          <a:p>
            <a:pPr marL="457200" lvl="0" indent="-393700" algn="just" rtl="0">
              <a:lnSpc>
                <a:spcPct val="120000"/>
              </a:lnSpc>
              <a:spcBef>
                <a:spcPts val="0"/>
              </a:spcBef>
              <a:spcAft>
                <a:spcPts val="0"/>
              </a:spcAft>
              <a:buClr>
                <a:schemeClr val="dk1"/>
              </a:buClr>
              <a:buSzPts val="2600"/>
              <a:buChar char="●"/>
            </a:pPr>
            <a:r>
              <a:rPr lang="en-US" sz="2600" dirty="0">
                <a:solidFill>
                  <a:schemeClr val="dk1"/>
                </a:solidFill>
                <a:latin typeface="+mn-lt"/>
                <a:cs typeface="Times New Roman" panose="02020603050405020304" pitchFamily="18" charset="0"/>
              </a:rPr>
              <a:t>Development of a validated and thorough transgender clinical care knowledge assessment for use in further survey research of providers.</a:t>
            </a:r>
          </a:p>
        </p:txBody>
      </p:sp>
      <p:sp>
        <p:nvSpPr>
          <p:cNvPr id="94" name="Google Shape;94;p1"/>
          <p:cNvSpPr txBox="1"/>
          <p:nvPr/>
        </p:nvSpPr>
        <p:spPr>
          <a:xfrm>
            <a:off x="32117288" y="5090573"/>
            <a:ext cx="9448800" cy="754200"/>
          </a:xfrm>
          <a:prstGeom prst="rect">
            <a:avLst/>
          </a:prstGeom>
          <a:noFill/>
          <a:ln>
            <a:noFill/>
          </a:ln>
        </p:spPr>
        <p:txBody>
          <a:bodyPr spcFirstLastPara="1" wrap="square" lIns="137150" tIns="68575" rIns="137150" bIns="68575" anchor="t" anchorCtr="0">
            <a:spAutoFit/>
          </a:bodyPr>
          <a:lstStyle/>
          <a:p>
            <a:pPr marL="0" marR="0" lvl="0" indent="0" algn="l" rtl="0">
              <a:lnSpc>
                <a:spcPct val="120000"/>
              </a:lnSpc>
              <a:spcBef>
                <a:spcPts val="0"/>
              </a:spcBef>
              <a:spcAft>
                <a:spcPts val="0"/>
              </a:spcAft>
              <a:buNone/>
            </a:pPr>
            <a:r>
              <a:rPr lang="en-US" sz="4000" b="1" i="0" u="none" strike="noStrike" cap="none" dirty="0">
                <a:solidFill>
                  <a:srgbClr val="005DAA"/>
                </a:solidFill>
                <a:latin typeface="Arial"/>
                <a:ea typeface="Arial"/>
                <a:cs typeface="Arial"/>
                <a:sym typeface="Arial"/>
              </a:rPr>
              <a:t>DISCUSSION and </a:t>
            </a:r>
            <a:r>
              <a:rPr lang="en-US" sz="4000" b="1" dirty="0">
                <a:solidFill>
                  <a:srgbClr val="005DAA"/>
                </a:solidFill>
              </a:rPr>
              <a:t>CONCLUSION</a:t>
            </a:r>
            <a:endParaRPr dirty="0"/>
          </a:p>
        </p:txBody>
      </p:sp>
      <p:sp>
        <p:nvSpPr>
          <p:cNvPr id="95" name="Google Shape;95;p1"/>
          <p:cNvSpPr txBox="1"/>
          <p:nvPr/>
        </p:nvSpPr>
        <p:spPr>
          <a:xfrm>
            <a:off x="32117294" y="26746653"/>
            <a:ext cx="10754700" cy="600300"/>
          </a:xfrm>
          <a:prstGeom prst="rect">
            <a:avLst/>
          </a:prstGeom>
          <a:noFill/>
          <a:ln>
            <a:noFill/>
          </a:ln>
        </p:spPr>
        <p:txBody>
          <a:bodyPr spcFirstLastPara="1" wrap="square" lIns="137150" tIns="68575" rIns="137150" bIns="68575" anchor="t" anchorCtr="0">
            <a:spAutoFit/>
          </a:bodyPr>
          <a:lstStyle/>
          <a:p>
            <a:pPr marL="0" marR="0" lvl="0" indent="0" algn="just" rtl="0">
              <a:lnSpc>
                <a:spcPct val="120000"/>
              </a:lnSpc>
              <a:spcBef>
                <a:spcPts val="0"/>
              </a:spcBef>
              <a:spcAft>
                <a:spcPts val="0"/>
              </a:spcAft>
              <a:buNone/>
            </a:pPr>
            <a:endParaRPr sz="3000"/>
          </a:p>
        </p:txBody>
      </p:sp>
      <p:sp>
        <p:nvSpPr>
          <p:cNvPr id="96" name="Google Shape;96;p1"/>
          <p:cNvSpPr txBox="1"/>
          <p:nvPr/>
        </p:nvSpPr>
        <p:spPr>
          <a:xfrm>
            <a:off x="789159" y="5915820"/>
            <a:ext cx="10287000" cy="4570472"/>
          </a:xfrm>
          <a:prstGeom prst="rect">
            <a:avLst/>
          </a:prstGeom>
          <a:noFill/>
          <a:ln>
            <a:noFill/>
          </a:ln>
        </p:spPr>
        <p:txBody>
          <a:bodyPr spcFirstLastPara="1" wrap="square" lIns="137150" tIns="68575" rIns="137150" bIns="68575" anchor="t" anchorCtr="0">
            <a:spAutoFit/>
          </a:bodyPr>
          <a:lstStyle/>
          <a:p>
            <a:pPr marL="0" marR="0" lvl="0" indent="0" algn="just" rtl="0">
              <a:lnSpc>
                <a:spcPct val="120000"/>
              </a:lnSpc>
              <a:spcBef>
                <a:spcPts val="0"/>
              </a:spcBef>
              <a:spcAft>
                <a:spcPts val="0"/>
              </a:spcAft>
              <a:buNone/>
            </a:pPr>
            <a:r>
              <a:rPr lang="en-US" sz="3000" b="0" i="0" u="none" strike="noStrike" cap="none" dirty="0">
                <a:solidFill>
                  <a:schemeClr val="lt1"/>
                </a:solidFill>
                <a:latin typeface="Arial"/>
                <a:ea typeface="Arial"/>
                <a:cs typeface="Arial"/>
                <a:sym typeface="Arial"/>
              </a:rPr>
              <a:t>The purpose of this study was to assess healthcare providers’ perceptions of comfort</a:t>
            </a:r>
            <a:r>
              <a:rPr lang="en-US" sz="3000" dirty="0">
                <a:solidFill>
                  <a:schemeClr val="lt1"/>
                </a:solidFill>
              </a:rPr>
              <a:t>, ability </a:t>
            </a:r>
            <a:r>
              <a:rPr lang="en-US" sz="3000" b="0" i="0" u="none" strike="noStrike" cap="none" dirty="0">
                <a:solidFill>
                  <a:schemeClr val="lt1"/>
                </a:solidFill>
                <a:latin typeface="Arial"/>
                <a:ea typeface="Arial"/>
                <a:cs typeface="Arial"/>
                <a:sym typeface="Arial"/>
              </a:rPr>
              <a:t>and knowledge in the care of transgender patients.</a:t>
            </a:r>
            <a:endParaRPr sz="3000" dirty="0">
              <a:solidFill>
                <a:schemeClr val="lt1"/>
              </a:solidFill>
            </a:endParaRPr>
          </a:p>
          <a:p>
            <a:pPr marL="0" marR="0" lvl="0" indent="0" algn="just" rtl="0">
              <a:lnSpc>
                <a:spcPct val="120000"/>
              </a:lnSpc>
              <a:spcBef>
                <a:spcPts val="0"/>
              </a:spcBef>
              <a:spcAft>
                <a:spcPts val="0"/>
              </a:spcAft>
              <a:buNone/>
            </a:pPr>
            <a:endParaRPr sz="3000" dirty="0">
              <a:solidFill>
                <a:schemeClr val="lt1"/>
              </a:solidFill>
            </a:endParaRPr>
          </a:p>
          <a:p>
            <a:pPr marL="0" marR="0" lvl="0" indent="0" algn="just" rtl="0">
              <a:lnSpc>
                <a:spcPct val="120000"/>
              </a:lnSpc>
              <a:spcBef>
                <a:spcPts val="0"/>
              </a:spcBef>
              <a:spcAft>
                <a:spcPts val="0"/>
              </a:spcAft>
              <a:buNone/>
            </a:pPr>
            <a:r>
              <a:rPr lang="en-US" sz="3000" b="0" i="0" u="none" strike="noStrike" cap="none" dirty="0">
                <a:solidFill>
                  <a:schemeClr val="lt1"/>
                </a:solidFill>
                <a:latin typeface="Arial"/>
                <a:ea typeface="Arial"/>
                <a:cs typeface="Arial"/>
                <a:sym typeface="Arial"/>
              </a:rPr>
              <a:t>Goal: to identify gaps in providers’ perceived knowledge and proficiency in this patient population</a:t>
            </a:r>
            <a:r>
              <a:rPr lang="en-US" sz="3000" dirty="0">
                <a:solidFill>
                  <a:schemeClr val="lt1"/>
                </a:solidFill>
              </a:rPr>
              <a:t> to help inform future curricula surrounding transgender patient care with the eventual goal of decreasing barriers to care.</a:t>
            </a:r>
            <a:endParaRPr dirty="0"/>
          </a:p>
        </p:txBody>
      </p:sp>
      <p:sp>
        <p:nvSpPr>
          <p:cNvPr id="97" name="Google Shape;97;p1"/>
          <p:cNvSpPr txBox="1"/>
          <p:nvPr/>
        </p:nvSpPr>
        <p:spPr>
          <a:xfrm>
            <a:off x="789159" y="5032936"/>
            <a:ext cx="9601200" cy="754200"/>
          </a:xfrm>
          <a:prstGeom prst="rect">
            <a:avLst/>
          </a:prstGeom>
          <a:noFill/>
          <a:ln>
            <a:noFill/>
          </a:ln>
        </p:spPr>
        <p:txBody>
          <a:bodyPr spcFirstLastPara="1" wrap="square" lIns="137150" tIns="68575" rIns="137150" bIns="68575" anchor="t" anchorCtr="0">
            <a:spAutoFit/>
          </a:bodyPr>
          <a:lstStyle/>
          <a:p>
            <a:pPr marL="0" marR="0" lvl="0" indent="0" algn="l" rtl="0">
              <a:lnSpc>
                <a:spcPct val="120000"/>
              </a:lnSpc>
              <a:spcBef>
                <a:spcPts val="0"/>
              </a:spcBef>
              <a:spcAft>
                <a:spcPts val="0"/>
              </a:spcAft>
              <a:buNone/>
            </a:pPr>
            <a:r>
              <a:rPr lang="en-US" sz="4000" b="1" i="0" u="none" strike="noStrike" cap="none" dirty="0">
                <a:solidFill>
                  <a:schemeClr val="lt1"/>
                </a:solidFill>
                <a:latin typeface="Arial"/>
                <a:ea typeface="Arial"/>
                <a:cs typeface="Arial"/>
                <a:sym typeface="Arial"/>
              </a:rPr>
              <a:t>PURPOSE OF STUDY</a:t>
            </a:r>
            <a:endParaRPr dirty="0"/>
          </a:p>
        </p:txBody>
      </p:sp>
      <p:pic>
        <p:nvPicPr>
          <p:cNvPr id="98" name="Google Shape;98;p1"/>
          <p:cNvPicPr preferRelativeResize="0"/>
          <p:nvPr/>
        </p:nvPicPr>
        <p:blipFill rotWithShape="1">
          <a:blip r:embed="rId19">
            <a:alphaModFix/>
          </a:blip>
          <a:srcRect/>
          <a:stretch/>
        </p:blipFill>
        <p:spPr>
          <a:xfrm>
            <a:off x="35814000" y="1128219"/>
            <a:ext cx="7285185" cy="2865915"/>
          </a:xfrm>
          <a:prstGeom prst="rect">
            <a:avLst/>
          </a:prstGeom>
          <a:noFill/>
          <a:ln>
            <a:noFill/>
          </a:ln>
        </p:spPr>
      </p:pic>
      <p:sp>
        <p:nvSpPr>
          <p:cNvPr id="99" name="Google Shape;99;p1"/>
          <p:cNvSpPr txBox="1"/>
          <p:nvPr/>
        </p:nvSpPr>
        <p:spPr>
          <a:xfrm>
            <a:off x="13258802" y="16168939"/>
            <a:ext cx="17781000" cy="600300"/>
          </a:xfrm>
          <a:prstGeom prst="rect">
            <a:avLst/>
          </a:prstGeom>
          <a:noFill/>
          <a:ln>
            <a:noFill/>
          </a:ln>
        </p:spPr>
        <p:txBody>
          <a:bodyPr spcFirstLastPara="1" wrap="square" lIns="137150" tIns="68575" rIns="137150" bIns="68575" anchor="t" anchorCtr="0">
            <a:spAutoFit/>
          </a:bodyPr>
          <a:lstStyle/>
          <a:p>
            <a:pPr marL="0" marR="0" lvl="0" indent="0" algn="just" rtl="0">
              <a:lnSpc>
                <a:spcPct val="120000"/>
              </a:lnSpc>
              <a:spcBef>
                <a:spcPts val="1500"/>
              </a:spcBef>
              <a:spcAft>
                <a:spcPts val="0"/>
              </a:spcAft>
              <a:buNone/>
            </a:pPr>
            <a:endParaRPr sz="3000" b="0" i="0" u="none" strike="noStrike" cap="none">
              <a:solidFill>
                <a:srgbClr val="000000"/>
              </a:solidFill>
              <a:latin typeface="Arial"/>
              <a:ea typeface="Arial"/>
              <a:cs typeface="Arial"/>
              <a:sym typeface="Arial"/>
            </a:endParaRPr>
          </a:p>
        </p:txBody>
      </p:sp>
      <p:pic>
        <p:nvPicPr>
          <p:cNvPr id="100" name="Google Shape;100;p1"/>
          <p:cNvPicPr preferRelativeResize="0"/>
          <p:nvPr/>
        </p:nvPicPr>
        <p:blipFill rotWithShape="1">
          <a:blip r:embed="rId20">
            <a:alphaModFix/>
          </a:blip>
          <a:srcRect l="1884" t="1998" r="2467" b="3277"/>
          <a:stretch/>
        </p:blipFill>
        <p:spPr>
          <a:xfrm>
            <a:off x="12920400" y="6075938"/>
            <a:ext cx="9863900" cy="6546448"/>
          </a:xfrm>
          <a:prstGeom prst="rect">
            <a:avLst/>
          </a:prstGeom>
          <a:noFill/>
          <a:ln>
            <a:noFill/>
          </a:ln>
        </p:spPr>
      </p:pic>
      <p:pic>
        <p:nvPicPr>
          <p:cNvPr id="101" name="Google Shape;101;p1"/>
          <p:cNvPicPr preferRelativeResize="0"/>
          <p:nvPr/>
        </p:nvPicPr>
        <p:blipFill rotWithShape="1">
          <a:blip r:embed="rId21">
            <a:alphaModFix/>
          </a:blip>
          <a:srcRect l="11003" t="647" r="10007" b="1245"/>
          <a:stretch/>
        </p:blipFill>
        <p:spPr>
          <a:xfrm>
            <a:off x="23015448" y="6021525"/>
            <a:ext cx="8489975" cy="6315575"/>
          </a:xfrm>
          <a:prstGeom prst="rect">
            <a:avLst/>
          </a:prstGeom>
          <a:noFill/>
          <a:ln>
            <a:noFill/>
          </a:ln>
        </p:spPr>
      </p:pic>
      <p:pic>
        <p:nvPicPr>
          <p:cNvPr id="102" name="Google Shape;102;p1"/>
          <p:cNvPicPr preferRelativeResize="0"/>
          <p:nvPr/>
        </p:nvPicPr>
        <p:blipFill rotWithShape="1">
          <a:blip r:embed="rId22">
            <a:alphaModFix/>
          </a:blip>
          <a:srcRect l="598" t="998" r="8764" b="1115"/>
          <a:stretch/>
        </p:blipFill>
        <p:spPr>
          <a:xfrm>
            <a:off x="21050250" y="12801600"/>
            <a:ext cx="9108625" cy="6267450"/>
          </a:xfrm>
          <a:prstGeom prst="rect">
            <a:avLst/>
          </a:prstGeom>
          <a:noFill/>
          <a:ln>
            <a:noFill/>
          </a:ln>
        </p:spPr>
      </p:pic>
      <p:pic>
        <p:nvPicPr>
          <p:cNvPr id="103" name="Google Shape;103;p1"/>
          <p:cNvPicPr preferRelativeResize="0"/>
          <p:nvPr/>
        </p:nvPicPr>
        <p:blipFill rotWithShape="1">
          <a:blip r:embed="rId23">
            <a:alphaModFix/>
          </a:blip>
          <a:srcRect l="775" t="1899" r="1089" b="1191"/>
          <a:stretch/>
        </p:blipFill>
        <p:spPr>
          <a:xfrm>
            <a:off x="21423538" y="19533550"/>
            <a:ext cx="9863900" cy="5833400"/>
          </a:xfrm>
          <a:prstGeom prst="rect">
            <a:avLst/>
          </a:prstGeom>
          <a:noFill/>
          <a:ln>
            <a:noFill/>
          </a:ln>
        </p:spPr>
      </p:pic>
      <p:pic>
        <p:nvPicPr>
          <p:cNvPr id="104" name="Google Shape;104;p1"/>
          <p:cNvPicPr preferRelativeResize="0"/>
          <p:nvPr/>
        </p:nvPicPr>
        <p:blipFill rotWithShape="1">
          <a:blip r:embed="rId24">
            <a:alphaModFix/>
          </a:blip>
          <a:srcRect l="1105" t="949" r="1085" b="1116"/>
          <a:stretch/>
        </p:blipFill>
        <p:spPr>
          <a:xfrm>
            <a:off x="12395132" y="18691948"/>
            <a:ext cx="9108650" cy="6827250"/>
          </a:xfrm>
          <a:prstGeom prst="rect">
            <a:avLst/>
          </a:prstGeom>
          <a:noFill/>
          <a:ln>
            <a:noFill/>
          </a:ln>
        </p:spPr>
      </p:pic>
      <p:pic>
        <p:nvPicPr>
          <p:cNvPr id="105" name="Google Shape;105;p1"/>
          <p:cNvPicPr preferRelativeResize="0"/>
          <p:nvPr/>
        </p:nvPicPr>
        <p:blipFill rotWithShape="1">
          <a:blip r:embed="rId25">
            <a:alphaModFix/>
          </a:blip>
          <a:srcRect l="868" t="2603" r="434" b="5072"/>
          <a:stretch/>
        </p:blipFill>
        <p:spPr>
          <a:xfrm>
            <a:off x="16257472" y="25366950"/>
            <a:ext cx="11376255" cy="5826957"/>
          </a:xfrm>
          <a:prstGeom prst="rect">
            <a:avLst/>
          </a:prstGeom>
          <a:noFill/>
          <a:ln>
            <a:noFill/>
          </a:ln>
        </p:spPr>
      </p:pic>
      <p:pic>
        <p:nvPicPr>
          <p:cNvPr id="106" name="Google Shape;106;p1"/>
          <p:cNvPicPr preferRelativeResize="0"/>
          <p:nvPr/>
        </p:nvPicPr>
        <p:blipFill rotWithShape="1">
          <a:blip r:embed="rId26">
            <a:alphaModFix/>
          </a:blip>
          <a:srcRect l="900" t="3373" r="5317" b="3438"/>
          <a:stretch/>
        </p:blipFill>
        <p:spPr>
          <a:xfrm>
            <a:off x="11854438" y="13063550"/>
            <a:ext cx="8619725" cy="5139200"/>
          </a:xfrm>
          <a:prstGeom prst="rect">
            <a:avLst/>
          </a:prstGeom>
          <a:noFill/>
          <a:ln>
            <a:noFill/>
          </a:ln>
        </p:spPr>
      </p:pic>
      <p:pic>
        <p:nvPicPr>
          <p:cNvPr id="107" name="Google Shape;107;p1"/>
          <p:cNvPicPr preferRelativeResize="0"/>
          <p:nvPr/>
        </p:nvPicPr>
        <p:blipFill>
          <a:blip r:embed="rId27">
            <a:alphaModFix/>
          </a:blip>
          <a:stretch>
            <a:fillRect/>
          </a:stretch>
        </p:blipFill>
        <p:spPr>
          <a:xfrm>
            <a:off x="35949219" y="29949913"/>
            <a:ext cx="4728586" cy="2589387"/>
          </a:xfrm>
          <a:prstGeom prst="rect">
            <a:avLst/>
          </a:prstGeom>
          <a:noFill/>
          <a:ln>
            <a:noFill/>
          </a:ln>
        </p:spPr>
      </p:pic>
      <p:pic>
        <p:nvPicPr>
          <p:cNvPr id="5" name="Title, Authors, Purpose">
            <a:hlinkClick r:id="" action="ppaction://media"/>
            <a:extLst>
              <a:ext uri="{FF2B5EF4-FFF2-40B4-BE49-F238E27FC236}">
                <a16:creationId xmlns:a16="http://schemas.microsoft.com/office/drawing/2014/main" id="{BE7946CA-9514-435D-932D-6E7988A54BBF}"/>
              </a:ext>
            </a:extLst>
          </p:cNvPr>
          <p:cNvPicPr>
            <a:picLocks noChangeAspect="1"/>
          </p:cNvPicPr>
          <p:nvPr>
            <a:audioFile r:link="rId2"/>
            <p:extLst>
              <p:ext uri="{DAA4B4D4-6D71-4841-9C94-3DE7FCFB9230}">
                <p14:media xmlns:p14="http://schemas.microsoft.com/office/powerpoint/2010/main" r:embed="rId1"/>
              </p:ext>
            </p:extLst>
          </p:nvPr>
        </p:nvPicPr>
        <p:blipFill>
          <a:blip r:embed="rId28"/>
          <a:stretch>
            <a:fillRect/>
          </a:stretch>
        </p:blipFill>
        <p:spPr>
          <a:xfrm>
            <a:off x="6541341" y="5055120"/>
            <a:ext cx="934028" cy="934028"/>
          </a:xfrm>
          <a:prstGeom prst="rect">
            <a:avLst/>
          </a:prstGeom>
        </p:spPr>
      </p:pic>
      <p:pic>
        <p:nvPicPr>
          <p:cNvPr id="6" name="Intro Part 1">
            <a:hlinkClick r:id="" action="ppaction://media"/>
            <a:extLst>
              <a:ext uri="{FF2B5EF4-FFF2-40B4-BE49-F238E27FC236}">
                <a16:creationId xmlns:a16="http://schemas.microsoft.com/office/drawing/2014/main" id="{B515BB74-C7CE-449E-83FC-FC6CCC82580E}"/>
              </a:ext>
            </a:extLst>
          </p:cNvPr>
          <p:cNvPicPr>
            <a:picLocks noChangeAspect="1"/>
          </p:cNvPicPr>
          <p:nvPr>
            <a:audioFile r:link="rId4"/>
            <p:extLst>
              <p:ext uri="{DAA4B4D4-6D71-4841-9C94-3DE7FCFB9230}">
                <p14:media xmlns:p14="http://schemas.microsoft.com/office/powerpoint/2010/main" r:embed="rId3"/>
              </p:ext>
            </p:extLst>
          </p:nvPr>
        </p:nvPicPr>
        <p:blipFill>
          <a:blip r:embed="rId28"/>
          <a:stretch>
            <a:fillRect/>
          </a:stretch>
        </p:blipFill>
        <p:spPr>
          <a:xfrm>
            <a:off x="4979517" y="11108418"/>
            <a:ext cx="934028" cy="934028"/>
          </a:xfrm>
          <a:prstGeom prst="rect">
            <a:avLst/>
          </a:prstGeom>
        </p:spPr>
      </p:pic>
      <p:pic>
        <p:nvPicPr>
          <p:cNvPr id="34" name="Recorded Sound">
            <a:hlinkClick r:id="" action="ppaction://media"/>
            <a:extLst>
              <a:ext uri="{FF2B5EF4-FFF2-40B4-BE49-F238E27FC236}">
                <a16:creationId xmlns:a16="http://schemas.microsoft.com/office/drawing/2014/main" id="{88C221EF-65E6-40C1-A051-3BBF837E1501}"/>
              </a:ext>
            </a:extLst>
          </p:cNvPr>
          <p:cNvPicPr>
            <a:picLocks noChangeAspect="1"/>
          </p:cNvPicPr>
          <p:nvPr>
            <a:audioFile r:link="rId6"/>
            <p:extLst>
              <p:ext uri="{DAA4B4D4-6D71-4841-9C94-3DE7FCFB9230}">
                <p14:media xmlns:p14="http://schemas.microsoft.com/office/powerpoint/2010/main" r:embed="rId5"/>
              </p:ext>
            </p:extLst>
          </p:nvPr>
        </p:nvPicPr>
        <p:blipFill>
          <a:blip r:embed="rId28"/>
          <a:stretch>
            <a:fillRect/>
          </a:stretch>
        </p:blipFill>
        <p:spPr>
          <a:xfrm>
            <a:off x="13365716" y="27743727"/>
            <a:ext cx="1470334" cy="1470334"/>
          </a:xfrm>
          <a:prstGeom prst="rect">
            <a:avLst/>
          </a:prstGeom>
        </p:spPr>
      </p:pic>
      <p:pic>
        <p:nvPicPr>
          <p:cNvPr id="35" name="Audio Recording Apr 18, 2021 at 1:14:48 PM" descr="Audio Recording Apr 18, 2021 at 1:14:48 PM">
            <a:hlinkClick r:id="" action="ppaction://media"/>
            <a:extLst>
              <a:ext uri="{FF2B5EF4-FFF2-40B4-BE49-F238E27FC236}">
                <a16:creationId xmlns:a16="http://schemas.microsoft.com/office/drawing/2014/main" id="{FA727577-108A-0641-AE37-37211BCCE38B}"/>
              </a:ext>
            </a:extLst>
          </p:cNvPr>
          <p:cNvPicPr>
            <a:picLocks noChangeAspect="1"/>
          </p:cNvPicPr>
          <p:nvPr>
            <a:audioFile r:link="rId8"/>
            <p:extLst>
              <p:ext uri="{DAA4B4D4-6D71-4841-9C94-3DE7FCFB9230}">
                <p14:media xmlns:p14="http://schemas.microsoft.com/office/powerpoint/2010/main" r:embed="rId7"/>
              </p:ext>
            </p:extLst>
          </p:nvPr>
        </p:nvPicPr>
        <p:blipFill rotWithShape="1">
          <a:blip r:embed="rId29">
            <a:duotone>
              <a:prstClr val="black"/>
              <a:schemeClr val="tx1">
                <a:lumMod val="85000"/>
                <a:lumOff val="15000"/>
                <a:tint val="45000"/>
                <a:satMod val="400000"/>
              </a:schemeClr>
            </a:duotone>
          </a:blip>
          <a:srcRect/>
          <a:stretch/>
        </p:blipFill>
        <p:spPr>
          <a:xfrm>
            <a:off x="10335" y="19369427"/>
            <a:ext cx="1378317" cy="1378317"/>
          </a:xfrm>
          <a:prstGeom prst="rect">
            <a:avLst/>
          </a:prstGeom>
          <a:noFill/>
          <a:scene3d>
            <a:camera prst="orthographicFront"/>
            <a:lightRig rig="balanced" dir="t"/>
          </a:scene3d>
        </p:spPr>
      </p:pic>
      <p:pic>
        <p:nvPicPr>
          <p:cNvPr id="36" name="Recorded Sound">
            <a:hlinkClick r:id="" action="ppaction://media"/>
            <a:extLst>
              <a:ext uri="{FF2B5EF4-FFF2-40B4-BE49-F238E27FC236}">
                <a16:creationId xmlns:a16="http://schemas.microsoft.com/office/drawing/2014/main" id="{41E6C099-A696-469C-95D2-6C2A4AFB53DF}"/>
              </a:ext>
            </a:extLst>
          </p:cNvPr>
          <p:cNvPicPr>
            <a:picLocks noChangeAspect="1"/>
          </p:cNvPicPr>
          <p:nvPr>
            <a:audioFile r:link="rId10"/>
            <p:extLst>
              <p:ext uri="{DAA4B4D4-6D71-4841-9C94-3DE7FCFB9230}">
                <p14:media xmlns:p14="http://schemas.microsoft.com/office/powerpoint/2010/main" r:embed="rId9"/>
              </p:ext>
            </p:extLst>
          </p:nvPr>
        </p:nvPicPr>
        <p:blipFill>
          <a:blip r:embed="rId28"/>
          <a:stretch>
            <a:fillRect/>
          </a:stretch>
        </p:blipFill>
        <p:spPr>
          <a:xfrm>
            <a:off x="40748418" y="4952875"/>
            <a:ext cx="1382283" cy="1382283"/>
          </a:xfrm>
          <a:prstGeom prst="rect">
            <a:avLst/>
          </a:prstGeom>
        </p:spPr>
      </p:pic>
      <p:pic>
        <p:nvPicPr>
          <p:cNvPr id="37" name="Recorded Sound">
            <a:hlinkClick r:id="" action="ppaction://media"/>
            <a:extLst>
              <a:ext uri="{FF2B5EF4-FFF2-40B4-BE49-F238E27FC236}">
                <a16:creationId xmlns:a16="http://schemas.microsoft.com/office/drawing/2014/main" id="{B90C50EB-0DC6-4DAE-BAC4-684F93B248E4}"/>
              </a:ext>
            </a:extLst>
          </p:cNvPr>
          <p:cNvPicPr>
            <a:picLocks noChangeAspect="1"/>
          </p:cNvPicPr>
          <p:nvPr>
            <a:audioFile r:link="rId12"/>
            <p:extLst>
              <p:ext uri="{DAA4B4D4-6D71-4841-9C94-3DE7FCFB9230}">
                <p14:media xmlns:p14="http://schemas.microsoft.com/office/powerpoint/2010/main" r:embed="rId11"/>
              </p:ext>
            </p:extLst>
          </p:nvPr>
        </p:nvPicPr>
        <p:blipFill>
          <a:blip r:embed="rId28"/>
          <a:stretch>
            <a:fillRect/>
          </a:stretch>
        </p:blipFill>
        <p:spPr>
          <a:xfrm>
            <a:off x="3630694" y="23434066"/>
            <a:ext cx="1348823" cy="1187757"/>
          </a:xfrm>
          <a:prstGeom prst="rect">
            <a:avLst/>
          </a:prstGeom>
        </p:spPr>
      </p:pic>
      <p:pic>
        <p:nvPicPr>
          <p:cNvPr id="38" name="Recorded Sound">
            <a:hlinkClick r:id="" action="ppaction://media"/>
            <a:extLst>
              <a:ext uri="{FF2B5EF4-FFF2-40B4-BE49-F238E27FC236}">
                <a16:creationId xmlns:a16="http://schemas.microsoft.com/office/drawing/2014/main" id="{4E1D47B6-DF24-4A10-BBC8-1A2DCAF6739D}"/>
              </a:ext>
            </a:extLst>
          </p:cNvPr>
          <p:cNvPicPr>
            <a:picLocks noChangeAspect="1"/>
          </p:cNvPicPr>
          <p:nvPr>
            <a:audioFile r:link="rId14"/>
            <p:extLst>
              <p:ext uri="{DAA4B4D4-6D71-4841-9C94-3DE7FCFB9230}">
                <p14:media xmlns:p14="http://schemas.microsoft.com/office/powerpoint/2010/main" r:embed="rId13"/>
              </p:ext>
            </p:extLst>
          </p:nvPr>
        </p:nvPicPr>
        <p:blipFill>
          <a:blip r:embed="rId28"/>
          <a:stretch>
            <a:fillRect/>
          </a:stretch>
        </p:blipFill>
        <p:spPr>
          <a:xfrm>
            <a:off x="40918901" y="23690360"/>
            <a:ext cx="1606896" cy="160689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908"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305989" fill="hold"/>
                                        <p:tgtEl>
                                          <p:spTgt spid="6"/>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203987" fill="hold"/>
                                        <p:tgtEl>
                                          <p:spTgt spid="34"/>
                                        </p:tgtEl>
                                      </p:cBhvr>
                                    </p:cmd>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83776" fill="hold"/>
                                        <p:tgtEl>
                                          <p:spTgt spid="35"/>
                                        </p:tgtEl>
                                      </p:cBhvr>
                                    </p:cmd>
                                  </p:childTnLst>
                                </p:cTn>
                              </p:par>
                            </p:childTnLst>
                          </p:cTn>
                        </p:par>
                      </p:childTnLst>
                    </p:cTn>
                  </p:par>
                  <p:par>
                    <p:cTn id="19" fill="hold">
                      <p:stCondLst>
                        <p:cond delay="indefinite"/>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256547" fill="hold"/>
                                        <p:tgtEl>
                                          <p:spTgt spid="36"/>
                                        </p:tgtEl>
                                      </p:cBhvr>
                                    </p:cmd>
                                  </p:childTnLst>
                                </p:cTn>
                              </p:par>
                            </p:childTnLst>
                          </p:cTn>
                        </p:par>
                      </p:childTnLst>
                    </p:cTn>
                  </p:par>
                  <p:par>
                    <p:cTn id="23" fill="hold">
                      <p:stCondLst>
                        <p:cond delay="indefinite"/>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30172" fill="hold"/>
                                        <p:tgtEl>
                                          <p:spTgt spid="37"/>
                                        </p:tgtEl>
                                      </p:cBhvr>
                                    </p:cmd>
                                  </p:childTnLst>
                                </p:cTn>
                              </p:par>
                            </p:childTnLst>
                          </p:cTn>
                        </p:par>
                      </p:childTnLst>
                    </p:cTn>
                  </p:par>
                  <p:par>
                    <p:cTn id="27" fill="hold">
                      <p:stCondLst>
                        <p:cond delay="indefinite"/>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27966" fill="hold"/>
                                        <p:tgtEl>
                                          <p:spTgt spid="3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5"/>
                </p:tgtEl>
              </p:cMediaNode>
            </p:audio>
            <p:audio>
              <p:cMediaNode vol="80000">
                <p:cTn id="32" fill="hold" display="0">
                  <p:stCondLst>
                    <p:cond delay="indefinite"/>
                  </p:stCondLst>
                  <p:endCondLst>
                    <p:cond evt="onStopAudio" delay="0">
                      <p:tgtEl>
                        <p:sldTgt/>
                      </p:tgtEl>
                    </p:cond>
                  </p:endCondLst>
                </p:cTn>
                <p:tgtEl>
                  <p:spTgt spid="6"/>
                </p:tgtEl>
              </p:cMediaNode>
            </p:audio>
            <p:audio>
              <p:cMediaNode vol="80000">
                <p:cTn id="33" fill="hold" display="0">
                  <p:stCondLst>
                    <p:cond delay="indefinite"/>
                  </p:stCondLst>
                  <p:endCondLst>
                    <p:cond evt="onStopAudio" delay="0">
                      <p:tgtEl>
                        <p:sldTgt/>
                      </p:tgtEl>
                    </p:cond>
                  </p:endCondLst>
                </p:cTn>
                <p:tgtEl>
                  <p:spTgt spid="34"/>
                </p:tgtEl>
              </p:cMediaNode>
            </p:audio>
            <p:audio>
              <p:cMediaNode vol="80000">
                <p:cTn id="34" fill="hold" display="0">
                  <p:stCondLst>
                    <p:cond delay="indefinite"/>
                  </p:stCondLst>
                  <p:endCondLst>
                    <p:cond evt="onStopAudio" delay="0">
                      <p:tgtEl>
                        <p:sldTgt/>
                      </p:tgtEl>
                    </p:cond>
                  </p:endCondLst>
                </p:cTn>
                <p:tgtEl>
                  <p:spTgt spid="35"/>
                </p:tgtEl>
              </p:cMediaNode>
            </p:audio>
            <p:audio>
              <p:cMediaNode vol="80000">
                <p:cTn id="35" fill="hold" display="0">
                  <p:stCondLst>
                    <p:cond delay="indefinite"/>
                  </p:stCondLst>
                  <p:endCondLst>
                    <p:cond evt="onStopAudio" delay="0">
                      <p:tgtEl>
                        <p:sldTgt/>
                      </p:tgtEl>
                    </p:cond>
                  </p:endCondLst>
                </p:cTn>
                <p:tgtEl>
                  <p:spTgt spid="36"/>
                </p:tgtEl>
              </p:cMediaNode>
            </p:audio>
            <p:audio>
              <p:cMediaNode vol="100000">
                <p:cTn id="36" fill="hold" display="0">
                  <p:stCondLst>
                    <p:cond delay="indefinite"/>
                  </p:stCondLst>
                  <p:endCondLst>
                    <p:cond evt="onStopAudio" delay="0">
                      <p:tgtEl>
                        <p:sldTgt/>
                      </p:tgtEl>
                    </p:cond>
                  </p:endCondLst>
                </p:cTn>
                <p:tgtEl>
                  <p:spTgt spid="37"/>
                </p:tgtEl>
              </p:cMediaNode>
            </p:audio>
            <p:audio>
              <p:cMediaNode vol="80000">
                <p:cTn id="37" fill="hold" display="0">
                  <p:stCondLst>
                    <p:cond delay="indefinite"/>
                  </p:stCondLst>
                  <p:endCondLst>
                    <p:cond evt="onStopAudio" delay="0">
                      <p:tgtEl>
                        <p:sldTgt/>
                      </p:tgtEl>
                    </p:cond>
                  </p:endCondLst>
                </p:cTn>
                <p:tgtEl>
                  <p:spTgt spid="38"/>
                </p:tgtEl>
              </p:cMediaNode>
            </p:audio>
          </p:childTnLst>
        </p:cTn>
      </p:par>
    </p:tnLst>
  </p:timing>
</p:sld>
</file>

<file path=ppt/theme/theme1.xml><?xml version="1.0" encoding="utf-8"?>
<a:theme xmlns:a="http://schemas.openxmlformats.org/drawingml/2006/main" name="Default Design">
  <a:themeElements>
    <a:clrScheme name="Verve">
      <a:dk1>
        <a:srgbClr val="000000"/>
      </a:dk1>
      <a:lt1>
        <a:srgbClr val="FFFFFF"/>
      </a:lt1>
      <a:dk2>
        <a:srgbClr val="666666"/>
      </a:dk2>
      <a:lt2>
        <a:srgbClr val="D2D2D2"/>
      </a:lt2>
      <a:accent1>
        <a:srgbClr val="FF388C"/>
      </a:accent1>
      <a:accent2>
        <a:srgbClr val="E40059"/>
      </a:accent2>
      <a:accent3>
        <a:srgbClr val="9C007F"/>
      </a:accent3>
      <a:accent4>
        <a:srgbClr val="68007F"/>
      </a:accent4>
      <a:accent5>
        <a:srgbClr val="005BD3"/>
      </a:accent5>
      <a:accent6>
        <a:srgbClr val="00349E"/>
      </a:accent6>
      <a:hlink>
        <a:srgbClr val="17BBFD"/>
      </a:hlink>
      <a:folHlink>
        <a:srgbClr val="FF79C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1422</TotalTime>
  <Words>1142</Words>
  <Application>Microsoft Office PowerPoint</Application>
  <PresentationFormat>Custom</PresentationFormat>
  <Paragraphs>49</Paragraphs>
  <Slides>1</Slides>
  <Notes>1</Notes>
  <HiddenSlides>0</HiddenSlides>
  <MMClips>7</MMClips>
  <ScaleCrop>false</ScaleCrop>
  <HeadingPairs>
    <vt:vector size="6" baseType="variant">
      <vt:variant>
        <vt:lpstr>Fonts Used</vt:lpstr>
      </vt:variant>
      <vt:variant>
        <vt:i4>1</vt:i4>
      </vt:variant>
      <vt:variant>
        <vt:lpstr>Theme</vt:lpstr>
      </vt:variant>
      <vt:variant>
        <vt:i4>1</vt:i4>
      </vt:variant>
      <vt:variant>
        <vt:lpstr>Slide Titles</vt:lpstr>
      </vt:variant>
      <vt:variant>
        <vt:i4>1</vt:i4>
      </vt:variant>
    </vt:vector>
  </HeadingPairs>
  <TitlesOfParts>
    <vt:vector size="3" baseType="lpstr">
      <vt:lpstr>Arial</vt:lpstr>
      <vt:lpstr>Default Design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Graphicsland/MakeSigns.com</dc:creator>
  <cp:lastModifiedBy>Katya Gorbunova</cp:lastModifiedBy>
  <cp:revision>14</cp:revision>
  <dcterms:created xsi:type="dcterms:W3CDTF">2004-07-27T19:46:06Z</dcterms:created>
  <dcterms:modified xsi:type="dcterms:W3CDTF">2021-04-19T18:17:40Z</dcterms:modified>
</cp:coreProperties>
</file>