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8526BB0-8F6F-4A98-9F0C-AB2EE2210D94}">
  <a:tblStyle styleId="{E8526BB0-8F6F-4A98-9F0C-AB2EE2210D94}" styleName="Table_0">
    <a:wholeTbl>
      <a:tcTxStyle>
        <a:font>
          <a:latin typeface="Arial"/>
          <a:ea typeface="Arial"/>
          <a:cs typeface="Arial"/>
        </a:font>
        <a:srgbClr val="000000"/>
      </a:tcTxStyle>
      <a:tcStyle>
        <a:tcBdr>
          <a:left>
            <a:ln w="19050" cap="flat" cmpd="sng">
              <a:solidFill>
                <a:srgbClr val="1C4587"/>
              </a:solidFill>
              <a:prstDash val="solid"/>
              <a:round/>
              <a:headEnd type="none" w="sm" len="sm"/>
              <a:tailEnd type="none" w="sm" len="sm"/>
            </a:ln>
          </a:left>
          <a:right>
            <a:ln w="19050" cap="flat" cmpd="sng">
              <a:solidFill>
                <a:srgbClr val="1C4587"/>
              </a:solidFill>
              <a:prstDash val="solid"/>
              <a:round/>
              <a:headEnd type="none" w="sm" len="sm"/>
              <a:tailEnd type="none" w="sm" len="sm"/>
            </a:ln>
          </a:right>
          <a:top>
            <a:ln w="19050" cap="flat" cmpd="sng">
              <a:solidFill>
                <a:srgbClr val="1C4587"/>
              </a:solidFill>
              <a:prstDash val="solid"/>
              <a:round/>
              <a:headEnd type="none" w="sm" len="sm"/>
              <a:tailEnd type="none" w="sm" len="sm"/>
            </a:ln>
          </a:top>
          <a:bottom>
            <a:ln w="19050" cap="flat" cmpd="sng">
              <a:solidFill>
                <a:srgbClr val="1C4587"/>
              </a:solidFill>
              <a:prstDash val="solid"/>
              <a:round/>
              <a:headEnd type="none" w="sm" len="sm"/>
              <a:tailEnd type="none" w="sm" len="sm"/>
            </a:ln>
          </a:bottom>
          <a:insideH>
            <a:ln w="19050" cap="flat" cmpd="sng">
              <a:solidFill>
                <a:srgbClr val="1C4587"/>
              </a:solidFill>
              <a:prstDash val="solid"/>
              <a:round/>
              <a:headEnd type="none" w="sm" len="sm"/>
              <a:tailEnd type="none" w="sm" len="sm"/>
            </a:ln>
          </a:insideH>
          <a:insideV>
            <a:ln w="19050" cap="flat" cmpd="sng">
              <a:solidFill>
                <a:srgbClr val="1C4587"/>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7"/>
  </p:normalViewPr>
  <p:slideViewPr>
    <p:cSldViewPr snapToGrid="0">
      <p:cViewPr varScale="1">
        <p:scale>
          <a:sx n="14" d="100"/>
          <a:sy n="14" d="100"/>
        </p:scale>
        <p:origin x="1524" y="150"/>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p:txBody>
      </p:sp>
      <p:sp>
        <p:nvSpPr>
          <p:cNvPr id="78" name="Google Shape;78;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
        <p:cNvGrpSpPr/>
        <p:nvPr/>
      </p:nvGrpSpPr>
      <p:grpSpPr>
        <a:xfrm>
          <a:off x="0" y="0"/>
          <a:ext cx="0" cy="0"/>
          <a:chOff x="0" y="0"/>
          <a:chExt cx="0" cy="0"/>
        </a:xfrm>
      </p:grpSpPr>
      <p:sp>
        <p:nvSpPr>
          <p:cNvPr id="8" name="Google Shape;8;p2"/>
          <p:cNvSpPr txBox="1">
            <a:spLocks noGrp="1"/>
          </p:cNvSpPr>
          <p:nvPr>
            <p:ph type="ctrTitle"/>
          </p:nvPr>
        </p:nvSpPr>
        <p:spPr>
          <a:xfrm>
            <a:off x="3292475" y="10226675"/>
            <a:ext cx="37306249" cy="70548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2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2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2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2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2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2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2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2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2700" b="0" i="0" u="none" strike="noStrike" cap="none">
                <a:solidFill>
                  <a:schemeClr val="dk2"/>
                </a:solidFill>
                <a:latin typeface="Arial"/>
                <a:ea typeface="Arial"/>
                <a:cs typeface="Arial"/>
                <a:sym typeface="Arial"/>
              </a:defRPr>
            </a:lvl9pPr>
          </a:lstStyle>
          <a:p>
            <a:endParaRPr/>
          </a:p>
        </p:txBody>
      </p:sp>
      <p:sp>
        <p:nvSpPr>
          <p:cNvPr id="9" name="Google Shape;9;p2"/>
          <p:cNvSpPr txBox="1">
            <a:spLocks noGrp="1"/>
          </p:cNvSpPr>
          <p:nvPr>
            <p:ph type="subTitle" idx="1"/>
          </p:nvPr>
        </p:nvSpPr>
        <p:spPr>
          <a:xfrm>
            <a:off x="6583363" y="18653125"/>
            <a:ext cx="30724474" cy="8413750"/>
          </a:xfrm>
          <a:prstGeom prst="rect">
            <a:avLst/>
          </a:prstGeom>
          <a:noFill/>
          <a:ln>
            <a:noFill/>
          </a:ln>
        </p:spPr>
        <p:txBody>
          <a:bodyPr spcFirstLastPara="1" wrap="square" lIns="91425" tIns="45700" rIns="91425" bIns="45700" anchor="t" anchorCtr="0">
            <a:noAutofit/>
          </a:bodyPr>
          <a:lstStyle>
            <a:lvl1pPr marR="0" lvl="0" algn="ctr" rtl="0">
              <a:spcBef>
                <a:spcPts val="3300"/>
              </a:spcBef>
              <a:spcAft>
                <a:spcPts val="0"/>
              </a:spcAft>
              <a:buClr>
                <a:schemeClr val="dk1"/>
              </a:buClr>
              <a:buSzPts val="16500"/>
              <a:buFont typeface="Arial"/>
              <a:buNone/>
              <a:defRPr sz="16500" b="0" i="0" u="none" strike="noStrike" cap="none">
                <a:solidFill>
                  <a:schemeClr val="dk1"/>
                </a:solidFill>
                <a:latin typeface="Arial"/>
                <a:ea typeface="Arial"/>
                <a:cs typeface="Arial"/>
                <a:sym typeface="Arial"/>
              </a:defRPr>
            </a:lvl1pPr>
            <a:lvl2pPr marR="0" lvl="1" algn="ctr" rtl="0">
              <a:spcBef>
                <a:spcPts val="2880"/>
              </a:spcBef>
              <a:spcAft>
                <a:spcPts val="0"/>
              </a:spcAft>
              <a:buClr>
                <a:schemeClr val="dk1"/>
              </a:buClr>
              <a:buSzPts val="14400"/>
              <a:buFont typeface="Arial"/>
              <a:buNone/>
              <a:defRPr sz="14400" b="0" i="0" u="none" strike="noStrike" cap="none">
                <a:solidFill>
                  <a:schemeClr val="dk1"/>
                </a:solidFill>
                <a:latin typeface="Arial"/>
                <a:ea typeface="Arial"/>
                <a:cs typeface="Arial"/>
                <a:sym typeface="Arial"/>
              </a:defRPr>
            </a:lvl2pPr>
            <a:lvl3pPr marR="0" lvl="2" algn="ctr" rtl="0">
              <a:spcBef>
                <a:spcPts val="2460"/>
              </a:spcBef>
              <a:spcAft>
                <a:spcPts val="0"/>
              </a:spcAft>
              <a:buClr>
                <a:schemeClr val="dk1"/>
              </a:buClr>
              <a:buSzPts val="12300"/>
              <a:buFont typeface="Arial"/>
              <a:buNone/>
              <a:defRPr sz="12300" b="0" i="0" u="none" strike="noStrike" cap="none">
                <a:solidFill>
                  <a:schemeClr val="dk1"/>
                </a:solidFill>
                <a:latin typeface="Arial"/>
                <a:ea typeface="Arial"/>
                <a:cs typeface="Arial"/>
                <a:sym typeface="Arial"/>
              </a:defRPr>
            </a:lvl3pPr>
            <a:lvl4pPr marR="0" lvl="3" algn="ctr" rtl="0">
              <a:spcBef>
                <a:spcPts val="2080"/>
              </a:spcBef>
              <a:spcAft>
                <a:spcPts val="0"/>
              </a:spcAft>
              <a:buClr>
                <a:schemeClr val="dk1"/>
              </a:buClr>
              <a:buSzPts val="10400"/>
              <a:buFont typeface="Arial"/>
              <a:buNone/>
              <a:defRPr sz="10400" b="0" i="0" u="none" strike="noStrike" cap="none">
                <a:solidFill>
                  <a:schemeClr val="dk1"/>
                </a:solidFill>
                <a:latin typeface="Arial"/>
                <a:ea typeface="Arial"/>
                <a:cs typeface="Arial"/>
                <a:sym typeface="Arial"/>
              </a:defRPr>
            </a:lvl4pPr>
            <a:lvl5pPr marR="0" lvl="4" algn="ctr" rtl="0">
              <a:spcBef>
                <a:spcPts val="2080"/>
              </a:spcBef>
              <a:spcAft>
                <a:spcPts val="0"/>
              </a:spcAft>
              <a:buClr>
                <a:schemeClr val="dk1"/>
              </a:buClr>
              <a:buSzPts val="10400"/>
              <a:buFont typeface="Arial"/>
              <a:buNone/>
              <a:defRPr sz="10400" b="0" i="0" u="none" strike="noStrike" cap="none">
                <a:solidFill>
                  <a:schemeClr val="dk1"/>
                </a:solidFill>
                <a:latin typeface="Arial"/>
                <a:ea typeface="Arial"/>
                <a:cs typeface="Arial"/>
                <a:sym typeface="Arial"/>
              </a:defRPr>
            </a:lvl5pPr>
            <a:lvl6pPr marR="0" lvl="5" algn="ctr" rtl="0">
              <a:spcBef>
                <a:spcPts val="2080"/>
              </a:spcBef>
              <a:spcAft>
                <a:spcPts val="0"/>
              </a:spcAft>
              <a:buClr>
                <a:schemeClr val="dk1"/>
              </a:buClr>
              <a:buSzPts val="10400"/>
              <a:buFont typeface="Arial"/>
              <a:buNone/>
              <a:defRPr sz="10400" b="0" i="0" u="none" strike="noStrike" cap="none">
                <a:solidFill>
                  <a:schemeClr val="dk1"/>
                </a:solidFill>
                <a:latin typeface="Arial"/>
                <a:ea typeface="Arial"/>
                <a:cs typeface="Arial"/>
                <a:sym typeface="Arial"/>
              </a:defRPr>
            </a:lvl6pPr>
            <a:lvl7pPr marR="0" lvl="6" algn="ctr" rtl="0">
              <a:spcBef>
                <a:spcPts val="2080"/>
              </a:spcBef>
              <a:spcAft>
                <a:spcPts val="0"/>
              </a:spcAft>
              <a:buClr>
                <a:schemeClr val="dk1"/>
              </a:buClr>
              <a:buSzPts val="10400"/>
              <a:buFont typeface="Arial"/>
              <a:buNone/>
              <a:defRPr sz="10400" b="0" i="0" u="none" strike="noStrike" cap="none">
                <a:solidFill>
                  <a:schemeClr val="dk1"/>
                </a:solidFill>
                <a:latin typeface="Arial"/>
                <a:ea typeface="Arial"/>
                <a:cs typeface="Arial"/>
                <a:sym typeface="Arial"/>
              </a:defRPr>
            </a:lvl7pPr>
            <a:lvl8pPr marR="0" lvl="7" algn="ctr" rtl="0">
              <a:spcBef>
                <a:spcPts val="2080"/>
              </a:spcBef>
              <a:spcAft>
                <a:spcPts val="0"/>
              </a:spcAft>
              <a:buClr>
                <a:schemeClr val="dk1"/>
              </a:buClr>
              <a:buSzPts val="10400"/>
              <a:buFont typeface="Arial"/>
              <a:buNone/>
              <a:defRPr sz="10400" b="0" i="0" u="none" strike="noStrike" cap="none">
                <a:solidFill>
                  <a:schemeClr val="dk1"/>
                </a:solidFill>
                <a:latin typeface="Arial"/>
                <a:ea typeface="Arial"/>
                <a:cs typeface="Arial"/>
                <a:sym typeface="Arial"/>
              </a:defRPr>
            </a:lvl8pPr>
            <a:lvl9pPr marR="0" lvl="8" algn="ctr" rtl="0">
              <a:spcBef>
                <a:spcPts val="2080"/>
              </a:spcBef>
              <a:spcAft>
                <a:spcPts val="0"/>
              </a:spcAft>
              <a:buClr>
                <a:schemeClr val="dk1"/>
              </a:buClr>
              <a:buSzPts val="10400"/>
              <a:buFont typeface="Arial"/>
              <a:buNone/>
              <a:defRPr sz="10400" b="0" i="0" u="none" strike="noStrike" cap="none">
                <a:solidFill>
                  <a:schemeClr val="dk1"/>
                </a:solidFill>
                <a:latin typeface="Arial"/>
                <a:ea typeface="Arial"/>
                <a:cs typeface="Arial"/>
                <a:sym typeface="Arial"/>
              </a:defRPr>
            </a:lvl9pPr>
          </a:lstStyle>
          <a:p>
            <a:endParaRPr/>
          </a:p>
        </p:txBody>
      </p:sp>
      <p:sp>
        <p:nvSpPr>
          <p:cNvPr id="10" name="Google Shape;10;p2"/>
          <p:cNvSpPr txBox="1">
            <a:spLocks noGrp="1"/>
          </p:cNvSpPr>
          <p:nvPr>
            <p:ph type="dt" idx="10"/>
          </p:nvPr>
        </p:nvSpPr>
        <p:spPr>
          <a:xfrm>
            <a:off x="2195513" y="29978350"/>
            <a:ext cx="102409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11" name="Google Shape;11;p2"/>
          <p:cNvSpPr txBox="1">
            <a:spLocks noGrp="1"/>
          </p:cNvSpPr>
          <p:nvPr>
            <p:ph type="ftr" idx="11"/>
          </p:nvPr>
        </p:nvSpPr>
        <p:spPr>
          <a:xfrm>
            <a:off x="14997113" y="29978350"/>
            <a:ext cx="138985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12" name="Google Shape;12;p2"/>
          <p:cNvSpPr txBox="1">
            <a:spLocks noGrp="1"/>
          </p:cNvSpPr>
          <p:nvPr>
            <p:ph type="sldNum" idx="12"/>
          </p:nvPr>
        </p:nvSpPr>
        <p:spPr>
          <a:xfrm>
            <a:off x="31456313" y="29978350"/>
            <a:ext cx="10240962" cy="2286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30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30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30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30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30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30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30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30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30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2195513" y="1319213"/>
            <a:ext cx="39501763" cy="5486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2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2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2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2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2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2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2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2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2700" b="0" i="0" u="none" strike="noStrike" cap="none">
                <a:solidFill>
                  <a:schemeClr val="dk2"/>
                </a:solidFill>
                <a:latin typeface="Arial"/>
                <a:ea typeface="Arial"/>
                <a:cs typeface="Arial"/>
                <a:sym typeface="Arial"/>
              </a:defRPr>
            </a:lvl9pPr>
          </a:lstStyle>
          <a:p>
            <a:endParaRPr/>
          </a:p>
        </p:txBody>
      </p:sp>
      <p:sp>
        <p:nvSpPr>
          <p:cNvPr id="66" name="Google Shape;66;p11"/>
          <p:cNvSpPr txBox="1">
            <a:spLocks noGrp="1"/>
          </p:cNvSpPr>
          <p:nvPr>
            <p:ph type="body" idx="1"/>
          </p:nvPr>
        </p:nvSpPr>
        <p:spPr>
          <a:xfrm rot="5400000">
            <a:off x="11083925" y="-1206500"/>
            <a:ext cx="21724937" cy="39501763"/>
          </a:xfrm>
          <a:prstGeom prst="rect">
            <a:avLst/>
          </a:prstGeom>
          <a:noFill/>
          <a:ln>
            <a:noFill/>
          </a:ln>
        </p:spPr>
        <p:txBody>
          <a:bodyPr spcFirstLastPara="1" wrap="square" lIns="91425" tIns="45700" rIns="91425" bIns="45700" anchor="t" anchorCtr="0">
            <a:noAutofit/>
          </a:bodyPr>
          <a:lstStyle>
            <a:lvl1pPr marL="457200" marR="0" lvl="0" indent="-1276350" algn="l" rtl="0">
              <a:spcBef>
                <a:spcPts val="3300"/>
              </a:spcBef>
              <a:spcAft>
                <a:spcPts val="0"/>
              </a:spcAft>
              <a:buClr>
                <a:schemeClr val="dk1"/>
              </a:buClr>
              <a:buSzPts val="16500"/>
              <a:buFont typeface="Arial"/>
              <a:buChar char="•"/>
              <a:defRPr sz="16500" b="0" i="0" u="none" strike="noStrike" cap="none">
                <a:solidFill>
                  <a:schemeClr val="dk1"/>
                </a:solidFill>
                <a:latin typeface="Arial"/>
                <a:ea typeface="Arial"/>
                <a:cs typeface="Arial"/>
                <a:sym typeface="Arial"/>
              </a:defRPr>
            </a:lvl1pPr>
            <a:lvl2pPr marL="914400" marR="0" lvl="1" indent="-1143000" algn="l" rtl="0">
              <a:spcBef>
                <a:spcPts val="2880"/>
              </a:spcBef>
              <a:spcAft>
                <a:spcPts val="0"/>
              </a:spcAft>
              <a:buClr>
                <a:schemeClr val="dk1"/>
              </a:buClr>
              <a:buSzPts val="14400"/>
              <a:buFont typeface="Arial"/>
              <a:buChar char="–"/>
              <a:defRPr sz="14400" b="0" i="0" u="none" strike="noStrike" cap="none">
                <a:solidFill>
                  <a:schemeClr val="dk1"/>
                </a:solidFill>
                <a:latin typeface="Arial"/>
                <a:ea typeface="Arial"/>
                <a:cs typeface="Arial"/>
                <a:sym typeface="Arial"/>
              </a:defRPr>
            </a:lvl2pPr>
            <a:lvl3pPr marL="1371600" marR="0" lvl="2" indent="-1009650" algn="l" rtl="0">
              <a:spcBef>
                <a:spcPts val="2460"/>
              </a:spcBef>
              <a:spcAft>
                <a:spcPts val="0"/>
              </a:spcAft>
              <a:buClr>
                <a:schemeClr val="dk1"/>
              </a:buClr>
              <a:buSzPts val="12300"/>
              <a:buFont typeface="Arial"/>
              <a:buChar char="•"/>
              <a:defRPr sz="12300" b="0" i="0" u="none" strike="noStrike" cap="none">
                <a:solidFill>
                  <a:schemeClr val="dk1"/>
                </a:solidFill>
                <a:latin typeface="Arial"/>
                <a:ea typeface="Arial"/>
                <a:cs typeface="Arial"/>
                <a:sym typeface="Arial"/>
              </a:defRPr>
            </a:lvl3pPr>
            <a:lvl4pPr marL="1828800" marR="0" lvl="3"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4pPr>
            <a:lvl5pPr marL="2286000" marR="0" lvl="4"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5pPr>
            <a:lvl6pPr marL="2743200" marR="0" lvl="5"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6pPr>
            <a:lvl7pPr marL="3200400" marR="0" lvl="6"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7pPr>
            <a:lvl8pPr marL="3657600" marR="0" lvl="7"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8pPr>
            <a:lvl9pPr marL="4114800" marR="0" lvl="8"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9pPr>
          </a:lstStyle>
          <a:p>
            <a:endParaRPr/>
          </a:p>
        </p:txBody>
      </p:sp>
      <p:sp>
        <p:nvSpPr>
          <p:cNvPr id="67" name="Google Shape;67;p11"/>
          <p:cNvSpPr txBox="1">
            <a:spLocks noGrp="1"/>
          </p:cNvSpPr>
          <p:nvPr>
            <p:ph type="dt" idx="10"/>
          </p:nvPr>
        </p:nvSpPr>
        <p:spPr>
          <a:xfrm>
            <a:off x="2195513" y="29978350"/>
            <a:ext cx="102409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68" name="Google Shape;68;p11"/>
          <p:cNvSpPr txBox="1">
            <a:spLocks noGrp="1"/>
          </p:cNvSpPr>
          <p:nvPr>
            <p:ph type="ftr" idx="11"/>
          </p:nvPr>
        </p:nvSpPr>
        <p:spPr>
          <a:xfrm>
            <a:off x="14997113" y="29978350"/>
            <a:ext cx="138985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69" name="Google Shape;69;p11"/>
          <p:cNvSpPr txBox="1">
            <a:spLocks noGrp="1"/>
          </p:cNvSpPr>
          <p:nvPr>
            <p:ph type="sldNum" idx="12"/>
          </p:nvPr>
        </p:nvSpPr>
        <p:spPr>
          <a:xfrm>
            <a:off x="31456313" y="29978350"/>
            <a:ext cx="10240962" cy="2286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3000">
                <a:solidFill>
                  <a:schemeClr val="dk1"/>
                </a:solidFill>
                <a:latin typeface="Arial"/>
                <a:ea typeface="Arial"/>
                <a:cs typeface="Arial"/>
                <a:sym typeface="Arial"/>
              </a:defRPr>
            </a:lvl1pPr>
            <a:lvl2pPr marL="0" marR="0" lvl="1" indent="0" algn="l" rtl="0">
              <a:spcBef>
                <a:spcPts val="0"/>
              </a:spcBef>
              <a:spcAft>
                <a:spcPts val="0"/>
              </a:spcAft>
              <a:buNone/>
              <a:defRPr sz="3000">
                <a:solidFill>
                  <a:schemeClr val="dk1"/>
                </a:solidFill>
                <a:latin typeface="Arial"/>
                <a:ea typeface="Arial"/>
                <a:cs typeface="Arial"/>
                <a:sym typeface="Arial"/>
              </a:defRPr>
            </a:lvl2pPr>
            <a:lvl3pPr marL="0" marR="0" lvl="2" indent="0" algn="l" rtl="0">
              <a:spcBef>
                <a:spcPts val="0"/>
              </a:spcBef>
              <a:spcAft>
                <a:spcPts val="0"/>
              </a:spcAft>
              <a:buNone/>
              <a:defRPr sz="3000">
                <a:solidFill>
                  <a:schemeClr val="dk1"/>
                </a:solidFill>
                <a:latin typeface="Arial"/>
                <a:ea typeface="Arial"/>
                <a:cs typeface="Arial"/>
                <a:sym typeface="Arial"/>
              </a:defRPr>
            </a:lvl3pPr>
            <a:lvl4pPr marL="0" marR="0" lvl="3" indent="0" algn="l" rtl="0">
              <a:spcBef>
                <a:spcPts val="0"/>
              </a:spcBef>
              <a:spcAft>
                <a:spcPts val="0"/>
              </a:spcAft>
              <a:buNone/>
              <a:defRPr sz="3000">
                <a:solidFill>
                  <a:schemeClr val="dk1"/>
                </a:solidFill>
                <a:latin typeface="Arial"/>
                <a:ea typeface="Arial"/>
                <a:cs typeface="Arial"/>
                <a:sym typeface="Arial"/>
              </a:defRPr>
            </a:lvl4pPr>
            <a:lvl5pPr marL="0" marR="0" lvl="4" indent="0" algn="l" rtl="0">
              <a:spcBef>
                <a:spcPts val="0"/>
              </a:spcBef>
              <a:spcAft>
                <a:spcPts val="0"/>
              </a:spcAft>
              <a:buNone/>
              <a:defRPr sz="3000">
                <a:solidFill>
                  <a:schemeClr val="dk1"/>
                </a:solidFill>
                <a:latin typeface="Arial"/>
                <a:ea typeface="Arial"/>
                <a:cs typeface="Arial"/>
                <a:sym typeface="Arial"/>
              </a:defRPr>
            </a:lvl5pPr>
            <a:lvl6pPr marL="0" marR="0" lvl="5" indent="0" algn="l" rtl="0">
              <a:spcBef>
                <a:spcPts val="0"/>
              </a:spcBef>
              <a:spcAft>
                <a:spcPts val="0"/>
              </a:spcAft>
              <a:buNone/>
              <a:defRPr sz="3000">
                <a:solidFill>
                  <a:schemeClr val="dk1"/>
                </a:solidFill>
                <a:latin typeface="Arial"/>
                <a:ea typeface="Arial"/>
                <a:cs typeface="Arial"/>
                <a:sym typeface="Arial"/>
              </a:defRPr>
            </a:lvl6pPr>
            <a:lvl7pPr marL="0" marR="0" lvl="6" indent="0" algn="l" rtl="0">
              <a:spcBef>
                <a:spcPts val="0"/>
              </a:spcBef>
              <a:spcAft>
                <a:spcPts val="0"/>
              </a:spcAft>
              <a:buNone/>
              <a:defRPr sz="3000">
                <a:solidFill>
                  <a:schemeClr val="dk1"/>
                </a:solidFill>
                <a:latin typeface="Arial"/>
                <a:ea typeface="Arial"/>
                <a:cs typeface="Arial"/>
                <a:sym typeface="Arial"/>
              </a:defRPr>
            </a:lvl7pPr>
            <a:lvl8pPr marL="0" marR="0" lvl="7" indent="0" algn="l" rtl="0">
              <a:spcBef>
                <a:spcPts val="0"/>
              </a:spcBef>
              <a:spcAft>
                <a:spcPts val="0"/>
              </a:spcAft>
              <a:buNone/>
              <a:defRPr sz="3000">
                <a:solidFill>
                  <a:schemeClr val="dk1"/>
                </a:solidFill>
                <a:latin typeface="Arial"/>
                <a:ea typeface="Arial"/>
                <a:cs typeface="Arial"/>
                <a:sym typeface="Arial"/>
              </a:defRPr>
            </a:lvl8pPr>
            <a:lvl9pPr marL="0" marR="0" lvl="8" indent="0" algn="l" rtl="0">
              <a:spcBef>
                <a:spcPts val="0"/>
              </a:spcBef>
              <a:spcAft>
                <a:spcPts val="0"/>
              </a:spcAft>
              <a:buNone/>
              <a:defRPr sz="30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22716331" y="10425907"/>
            <a:ext cx="28087638" cy="9874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2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2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2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2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2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2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2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2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2700" b="0" i="0" u="none" strike="noStrike" cap="none">
                <a:solidFill>
                  <a:schemeClr val="dk2"/>
                </a:solidFill>
                <a:latin typeface="Arial"/>
                <a:ea typeface="Arial"/>
                <a:cs typeface="Arial"/>
                <a:sym typeface="Arial"/>
              </a:defRPr>
            </a:lvl9pPr>
          </a:lstStyle>
          <a:p>
            <a:endParaRPr/>
          </a:p>
        </p:txBody>
      </p:sp>
      <p:sp>
        <p:nvSpPr>
          <p:cNvPr id="72" name="Google Shape;72;p12"/>
          <p:cNvSpPr txBox="1">
            <a:spLocks noGrp="1"/>
          </p:cNvSpPr>
          <p:nvPr>
            <p:ph type="body" idx="1"/>
          </p:nvPr>
        </p:nvSpPr>
        <p:spPr>
          <a:xfrm rot="5400000">
            <a:off x="2889251" y="625476"/>
            <a:ext cx="28087638" cy="29475111"/>
          </a:xfrm>
          <a:prstGeom prst="rect">
            <a:avLst/>
          </a:prstGeom>
          <a:noFill/>
          <a:ln>
            <a:noFill/>
          </a:ln>
        </p:spPr>
        <p:txBody>
          <a:bodyPr spcFirstLastPara="1" wrap="square" lIns="91425" tIns="45700" rIns="91425" bIns="45700" anchor="t" anchorCtr="0">
            <a:noAutofit/>
          </a:bodyPr>
          <a:lstStyle>
            <a:lvl1pPr marL="457200" marR="0" lvl="0" indent="-1276350" algn="l" rtl="0">
              <a:spcBef>
                <a:spcPts val="3300"/>
              </a:spcBef>
              <a:spcAft>
                <a:spcPts val="0"/>
              </a:spcAft>
              <a:buClr>
                <a:schemeClr val="dk1"/>
              </a:buClr>
              <a:buSzPts val="16500"/>
              <a:buFont typeface="Arial"/>
              <a:buChar char="•"/>
              <a:defRPr sz="16500" b="0" i="0" u="none" strike="noStrike" cap="none">
                <a:solidFill>
                  <a:schemeClr val="dk1"/>
                </a:solidFill>
                <a:latin typeface="Arial"/>
                <a:ea typeface="Arial"/>
                <a:cs typeface="Arial"/>
                <a:sym typeface="Arial"/>
              </a:defRPr>
            </a:lvl1pPr>
            <a:lvl2pPr marL="914400" marR="0" lvl="1" indent="-1143000" algn="l" rtl="0">
              <a:spcBef>
                <a:spcPts val="2880"/>
              </a:spcBef>
              <a:spcAft>
                <a:spcPts val="0"/>
              </a:spcAft>
              <a:buClr>
                <a:schemeClr val="dk1"/>
              </a:buClr>
              <a:buSzPts val="14400"/>
              <a:buFont typeface="Arial"/>
              <a:buChar char="–"/>
              <a:defRPr sz="14400" b="0" i="0" u="none" strike="noStrike" cap="none">
                <a:solidFill>
                  <a:schemeClr val="dk1"/>
                </a:solidFill>
                <a:latin typeface="Arial"/>
                <a:ea typeface="Arial"/>
                <a:cs typeface="Arial"/>
                <a:sym typeface="Arial"/>
              </a:defRPr>
            </a:lvl2pPr>
            <a:lvl3pPr marL="1371600" marR="0" lvl="2" indent="-1009650" algn="l" rtl="0">
              <a:spcBef>
                <a:spcPts val="2460"/>
              </a:spcBef>
              <a:spcAft>
                <a:spcPts val="0"/>
              </a:spcAft>
              <a:buClr>
                <a:schemeClr val="dk1"/>
              </a:buClr>
              <a:buSzPts val="12300"/>
              <a:buFont typeface="Arial"/>
              <a:buChar char="•"/>
              <a:defRPr sz="12300" b="0" i="0" u="none" strike="noStrike" cap="none">
                <a:solidFill>
                  <a:schemeClr val="dk1"/>
                </a:solidFill>
                <a:latin typeface="Arial"/>
                <a:ea typeface="Arial"/>
                <a:cs typeface="Arial"/>
                <a:sym typeface="Arial"/>
              </a:defRPr>
            </a:lvl3pPr>
            <a:lvl4pPr marL="1828800" marR="0" lvl="3"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4pPr>
            <a:lvl5pPr marL="2286000" marR="0" lvl="4"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5pPr>
            <a:lvl6pPr marL="2743200" marR="0" lvl="5"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6pPr>
            <a:lvl7pPr marL="3200400" marR="0" lvl="6"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7pPr>
            <a:lvl8pPr marL="3657600" marR="0" lvl="7"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8pPr>
            <a:lvl9pPr marL="4114800" marR="0" lvl="8"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9pPr>
          </a:lstStyle>
          <a:p>
            <a:endParaRPr/>
          </a:p>
        </p:txBody>
      </p:sp>
      <p:sp>
        <p:nvSpPr>
          <p:cNvPr id="73" name="Google Shape;73;p12"/>
          <p:cNvSpPr txBox="1">
            <a:spLocks noGrp="1"/>
          </p:cNvSpPr>
          <p:nvPr>
            <p:ph type="dt" idx="10"/>
          </p:nvPr>
        </p:nvSpPr>
        <p:spPr>
          <a:xfrm>
            <a:off x="2195513" y="29978350"/>
            <a:ext cx="102409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74" name="Google Shape;74;p12"/>
          <p:cNvSpPr txBox="1">
            <a:spLocks noGrp="1"/>
          </p:cNvSpPr>
          <p:nvPr>
            <p:ph type="ftr" idx="11"/>
          </p:nvPr>
        </p:nvSpPr>
        <p:spPr>
          <a:xfrm>
            <a:off x="14997113" y="29978350"/>
            <a:ext cx="138985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75" name="Google Shape;75;p12"/>
          <p:cNvSpPr txBox="1">
            <a:spLocks noGrp="1"/>
          </p:cNvSpPr>
          <p:nvPr>
            <p:ph type="sldNum" idx="12"/>
          </p:nvPr>
        </p:nvSpPr>
        <p:spPr>
          <a:xfrm>
            <a:off x="31456313" y="29978350"/>
            <a:ext cx="10240962" cy="2286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3000">
                <a:solidFill>
                  <a:schemeClr val="dk1"/>
                </a:solidFill>
                <a:latin typeface="Arial"/>
                <a:ea typeface="Arial"/>
                <a:cs typeface="Arial"/>
                <a:sym typeface="Arial"/>
              </a:defRPr>
            </a:lvl1pPr>
            <a:lvl2pPr marL="0" marR="0" lvl="1" indent="0" algn="l" rtl="0">
              <a:spcBef>
                <a:spcPts val="0"/>
              </a:spcBef>
              <a:spcAft>
                <a:spcPts val="0"/>
              </a:spcAft>
              <a:buNone/>
              <a:defRPr sz="3000">
                <a:solidFill>
                  <a:schemeClr val="dk1"/>
                </a:solidFill>
                <a:latin typeface="Arial"/>
                <a:ea typeface="Arial"/>
                <a:cs typeface="Arial"/>
                <a:sym typeface="Arial"/>
              </a:defRPr>
            </a:lvl2pPr>
            <a:lvl3pPr marL="0" marR="0" lvl="2" indent="0" algn="l" rtl="0">
              <a:spcBef>
                <a:spcPts val="0"/>
              </a:spcBef>
              <a:spcAft>
                <a:spcPts val="0"/>
              </a:spcAft>
              <a:buNone/>
              <a:defRPr sz="3000">
                <a:solidFill>
                  <a:schemeClr val="dk1"/>
                </a:solidFill>
                <a:latin typeface="Arial"/>
                <a:ea typeface="Arial"/>
                <a:cs typeface="Arial"/>
                <a:sym typeface="Arial"/>
              </a:defRPr>
            </a:lvl3pPr>
            <a:lvl4pPr marL="0" marR="0" lvl="3" indent="0" algn="l" rtl="0">
              <a:spcBef>
                <a:spcPts val="0"/>
              </a:spcBef>
              <a:spcAft>
                <a:spcPts val="0"/>
              </a:spcAft>
              <a:buNone/>
              <a:defRPr sz="3000">
                <a:solidFill>
                  <a:schemeClr val="dk1"/>
                </a:solidFill>
                <a:latin typeface="Arial"/>
                <a:ea typeface="Arial"/>
                <a:cs typeface="Arial"/>
                <a:sym typeface="Arial"/>
              </a:defRPr>
            </a:lvl4pPr>
            <a:lvl5pPr marL="0" marR="0" lvl="4" indent="0" algn="l" rtl="0">
              <a:spcBef>
                <a:spcPts val="0"/>
              </a:spcBef>
              <a:spcAft>
                <a:spcPts val="0"/>
              </a:spcAft>
              <a:buNone/>
              <a:defRPr sz="3000">
                <a:solidFill>
                  <a:schemeClr val="dk1"/>
                </a:solidFill>
                <a:latin typeface="Arial"/>
                <a:ea typeface="Arial"/>
                <a:cs typeface="Arial"/>
                <a:sym typeface="Arial"/>
              </a:defRPr>
            </a:lvl5pPr>
            <a:lvl6pPr marL="0" marR="0" lvl="5" indent="0" algn="l" rtl="0">
              <a:spcBef>
                <a:spcPts val="0"/>
              </a:spcBef>
              <a:spcAft>
                <a:spcPts val="0"/>
              </a:spcAft>
              <a:buNone/>
              <a:defRPr sz="3000">
                <a:solidFill>
                  <a:schemeClr val="dk1"/>
                </a:solidFill>
                <a:latin typeface="Arial"/>
                <a:ea typeface="Arial"/>
                <a:cs typeface="Arial"/>
                <a:sym typeface="Arial"/>
              </a:defRPr>
            </a:lvl6pPr>
            <a:lvl7pPr marL="0" marR="0" lvl="6" indent="0" algn="l" rtl="0">
              <a:spcBef>
                <a:spcPts val="0"/>
              </a:spcBef>
              <a:spcAft>
                <a:spcPts val="0"/>
              </a:spcAft>
              <a:buNone/>
              <a:defRPr sz="3000">
                <a:solidFill>
                  <a:schemeClr val="dk1"/>
                </a:solidFill>
                <a:latin typeface="Arial"/>
                <a:ea typeface="Arial"/>
                <a:cs typeface="Arial"/>
                <a:sym typeface="Arial"/>
              </a:defRPr>
            </a:lvl7pPr>
            <a:lvl8pPr marL="0" marR="0" lvl="7" indent="0" algn="l" rtl="0">
              <a:spcBef>
                <a:spcPts val="0"/>
              </a:spcBef>
              <a:spcAft>
                <a:spcPts val="0"/>
              </a:spcAft>
              <a:buNone/>
              <a:defRPr sz="3000">
                <a:solidFill>
                  <a:schemeClr val="dk1"/>
                </a:solidFill>
                <a:latin typeface="Arial"/>
                <a:ea typeface="Arial"/>
                <a:cs typeface="Arial"/>
                <a:sym typeface="Arial"/>
              </a:defRPr>
            </a:lvl8pPr>
            <a:lvl9pPr marL="0" marR="0" lvl="8" indent="0" algn="l" rtl="0">
              <a:spcBef>
                <a:spcPts val="0"/>
              </a:spcBef>
              <a:spcAft>
                <a:spcPts val="0"/>
              </a:spcAft>
              <a:buNone/>
              <a:defRPr sz="30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195513" y="1319213"/>
            <a:ext cx="39501763" cy="5486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2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2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2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2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2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2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2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2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2700" b="0" i="0" u="none" strike="noStrike" cap="none">
                <a:solidFill>
                  <a:schemeClr val="dk2"/>
                </a:solidFill>
                <a:latin typeface="Arial"/>
                <a:ea typeface="Arial"/>
                <a:cs typeface="Arial"/>
                <a:sym typeface="Arial"/>
              </a:defRPr>
            </a:lvl9pPr>
          </a:lstStyle>
          <a:p>
            <a:endParaRPr/>
          </a:p>
        </p:txBody>
      </p:sp>
      <p:sp>
        <p:nvSpPr>
          <p:cNvPr id="15" name="Google Shape;15;p3"/>
          <p:cNvSpPr txBox="1">
            <a:spLocks noGrp="1"/>
          </p:cNvSpPr>
          <p:nvPr>
            <p:ph type="body" idx="1"/>
          </p:nvPr>
        </p:nvSpPr>
        <p:spPr>
          <a:xfrm>
            <a:off x="2195513" y="7681913"/>
            <a:ext cx="39501763" cy="21724937"/>
          </a:xfrm>
          <a:prstGeom prst="rect">
            <a:avLst/>
          </a:prstGeom>
          <a:noFill/>
          <a:ln>
            <a:noFill/>
          </a:ln>
        </p:spPr>
        <p:txBody>
          <a:bodyPr spcFirstLastPara="1" wrap="square" lIns="91425" tIns="45700" rIns="91425" bIns="45700" anchor="t" anchorCtr="0">
            <a:noAutofit/>
          </a:bodyPr>
          <a:lstStyle>
            <a:lvl1pPr marL="457200" marR="0" lvl="0" indent="-1276350" algn="l" rtl="0">
              <a:spcBef>
                <a:spcPts val="3300"/>
              </a:spcBef>
              <a:spcAft>
                <a:spcPts val="0"/>
              </a:spcAft>
              <a:buClr>
                <a:schemeClr val="dk1"/>
              </a:buClr>
              <a:buSzPts val="16500"/>
              <a:buFont typeface="Arial"/>
              <a:buChar char="•"/>
              <a:defRPr sz="16500" b="0" i="0" u="none" strike="noStrike" cap="none">
                <a:solidFill>
                  <a:schemeClr val="dk1"/>
                </a:solidFill>
                <a:latin typeface="Arial"/>
                <a:ea typeface="Arial"/>
                <a:cs typeface="Arial"/>
                <a:sym typeface="Arial"/>
              </a:defRPr>
            </a:lvl1pPr>
            <a:lvl2pPr marL="914400" marR="0" lvl="1" indent="-1143000" algn="l" rtl="0">
              <a:spcBef>
                <a:spcPts val="2880"/>
              </a:spcBef>
              <a:spcAft>
                <a:spcPts val="0"/>
              </a:spcAft>
              <a:buClr>
                <a:schemeClr val="dk1"/>
              </a:buClr>
              <a:buSzPts val="14400"/>
              <a:buFont typeface="Arial"/>
              <a:buChar char="–"/>
              <a:defRPr sz="14400" b="0" i="0" u="none" strike="noStrike" cap="none">
                <a:solidFill>
                  <a:schemeClr val="dk1"/>
                </a:solidFill>
                <a:latin typeface="Arial"/>
                <a:ea typeface="Arial"/>
                <a:cs typeface="Arial"/>
                <a:sym typeface="Arial"/>
              </a:defRPr>
            </a:lvl2pPr>
            <a:lvl3pPr marL="1371600" marR="0" lvl="2" indent="-1009650" algn="l" rtl="0">
              <a:spcBef>
                <a:spcPts val="2460"/>
              </a:spcBef>
              <a:spcAft>
                <a:spcPts val="0"/>
              </a:spcAft>
              <a:buClr>
                <a:schemeClr val="dk1"/>
              </a:buClr>
              <a:buSzPts val="12300"/>
              <a:buFont typeface="Arial"/>
              <a:buChar char="•"/>
              <a:defRPr sz="12300" b="0" i="0" u="none" strike="noStrike" cap="none">
                <a:solidFill>
                  <a:schemeClr val="dk1"/>
                </a:solidFill>
                <a:latin typeface="Arial"/>
                <a:ea typeface="Arial"/>
                <a:cs typeface="Arial"/>
                <a:sym typeface="Arial"/>
              </a:defRPr>
            </a:lvl3pPr>
            <a:lvl4pPr marL="1828800" marR="0" lvl="3"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4pPr>
            <a:lvl5pPr marL="2286000" marR="0" lvl="4"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5pPr>
            <a:lvl6pPr marL="2743200" marR="0" lvl="5"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6pPr>
            <a:lvl7pPr marL="3200400" marR="0" lvl="6"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7pPr>
            <a:lvl8pPr marL="3657600" marR="0" lvl="7"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8pPr>
            <a:lvl9pPr marL="4114800" marR="0" lvl="8" indent="-889000" algn="l" rtl="0">
              <a:spcBef>
                <a:spcPts val="2080"/>
              </a:spcBef>
              <a:spcAft>
                <a:spcPts val="0"/>
              </a:spcAft>
              <a:buClr>
                <a:schemeClr val="dk1"/>
              </a:buClr>
              <a:buSzPts val="10400"/>
              <a:buFont typeface="Arial"/>
              <a:buChar char="»"/>
              <a:defRPr sz="10400" b="0" i="0" u="none" strike="noStrike" cap="none">
                <a:solidFill>
                  <a:schemeClr val="dk1"/>
                </a:solidFill>
                <a:latin typeface="Arial"/>
                <a:ea typeface="Arial"/>
                <a:cs typeface="Arial"/>
                <a:sym typeface="Arial"/>
              </a:defRPr>
            </a:lvl9pPr>
          </a:lstStyle>
          <a:p>
            <a:endParaRPr/>
          </a:p>
        </p:txBody>
      </p:sp>
      <p:sp>
        <p:nvSpPr>
          <p:cNvPr id="16" name="Google Shape;16;p3"/>
          <p:cNvSpPr txBox="1">
            <a:spLocks noGrp="1"/>
          </p:cNvSpPr>
          <p:nvPr>
            <p:ph type="dt" idx="10"/>
          </p:nvPr>
        </p:nvSpPr>
        <p:spPr>
          <a:xfrm>
            <a:off x="2195513" y="29978350"/>
            <a:ext cx="102409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17" name="Google Shape;17;p3"/>
          <p:cNvSpPr txBox="1">
            <a:spLocks noGrp="1"/>
          </p:cNvSpPr>
          <p:nvPr>
            <p:ph type="ftr" idx="11"/>
          </p:nvPr>
        </p:nvSpPr>
        <p:spPr>
          <a:xfrm>
            <a:off x="14997113" y="29978350"/>
            <a:ext cx="138985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18" name="Google Shape;18;p3"/>
          <p:cNvSpPr txBox="1">
            <a:spLocks noGrp="1"/>
          </p:cNvSpPr>
          <p:nvPr>
            <p:ph type="sldNum" idx="12"/>
          </p:nvPr>
        </p:nvSpPr>
        <p:spPr>
          <a:xfrm>
            <a:off x="31456313" y="29978350"/>
            <a:ext cx="10240962" cy="2286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3000">
                <a:solidFill>
                  <a:schemeClr val="dk1"/>
                </a:solidFill>
                <a:latin typeface="Arial"/>
                <a:ea typeface="Arial"/>
                <a:cs typeface="Arial"/>
                <a:sym typeface="Arial"/>
              </a:defRPr>
            </a:lvl1pPr>
            <a:lvl2pPr marL="0" marR="0" lvl="1" indent="0" algn="l" rtl="0">
              <a:spcBef>
                <a:spcPts val="0"/>
              </a:spcBef>
              <a:spcAft>
                <a:spcPts val="0"/>
              </a:spcAft>
              <a:buNone/>
              <a:defRPr sz="3000">
                <a:solidFill>
                  <a:schemeClr val="dk1"/>
                </a:solidFill>
                <a:latin typeface="Arial"/>
                <a:ea typeface="Arial"/>
                <a:cs typeface="Arial"/>
                <a:sym typeface="Arial"/>
              </a:defRPr>
            </a:lvl2pPr>
            <a:lvl3pPr marL="0" marR="0" lvl="2" indent="0" algn="l" rtl="0">
              <a:spcBef>
                <a:spcPts val="0"/>
              </a:spcBef>
              <a:spcAft>
                <a:spcPts val="0"/>
              </a:spcAft>
              <a:buNone/>
              <a:defRPr sz="3000">
                <a:solidFill>
                  <a:schemeClr val="dk1"/>
                </a:solidFill>
                <a:latin typeface="Arial"/>
                <a:ea typeface="Arial"/>
                <a:cs typeface="Arial"/>
                <a:sym typeface="Arial"/>
              </a:defRPr>
            </a:lvl3pPr>
            <a:lvl4pPr marL="0" marR="0" lvl="3" indent="0" algn="l" rtl="0">
              <a:spcBef>
                <a:spcPts val="0"/>
              </a:spcBef>
              <a:spcAft>
                <a:spcPts val="0"/>
              </a:spcAft>
              <a:buNone/>
              <a:defRPr sz="3000">
                <a:solidFill>
                  <a:schemeClr val="dk1"/>
                </a:solidFill>
                <a:latin typeface="Arial"/>
                <a:ea typeface="Arial"/>
                <a:cs typeface="Arial"/>
                <a:sym typeface="Arial"/>
              </a:defRPr>
            </a:lvl4pPr>
            <a:lvl5pPr marL="0" marR="0" lvl="4" indent="0" algn="l" rtl="0">
              <a:spcBef>
                <a:spcPts val="0"/>
              </a:spcBef>
              <a:spcAft>
                <a:spcPts val="0"/>
              </a:spcAft>
              <a:buNone/>
              <a:defRPr sz="3000">
                <a:solidFill>
                  <a:schemeClr val="dk1"/>
                </a:solidFill>
                <a:latin typeface="Arial"/>
                <a:ea typeface="Arial"/>
                <a:cs typeface="Arial"/>
                <a:sym typeface="Arial"/>
              </a:defRPr>
            </a:lvl5pPr>
            <a:lvl6pPr marL="0" marR="0" lvl="5" indent="0" algn="l" rtl="0">
              <a:spcBef>
                <a:spcPts val="0"/>
              </a:spcBef>
              <a:spcAft>
                <a:spcPts val="0"/>
              </a:spcAft>
              <a:buNone/>
              <a:defRPr sz="3000">
                <a:solidFill>
                  <a:schemeClr val="dk1"/>
                </a:solidFill>
                <a:latin typeface="Arial"/>
                <a:ea typeface="Arial"/>
                <a:cs typeface="Arial"/>
                <a:sym typeface="Arial"/>
              </a:defRPr>
            </a:lvl6pPr>
            <a:lvl7pPr marL="0" marR="0" lvl="6" indent="0" algn="l" rtl="0">
              <a:spcBef>
                <a:spcPts val="0"/>
              </a:spcBef>
              <a:spcAft>
                <a:spcPts val="0"/>
              </a:spcAft>
              <a:buNone/>
              <a:defRPr sz="3000">
                <a:solidFill>
                  <a:schemeClr val="dk1"/>
                </a:solidFill>
                <a:latin typeface="Arial"/>
                <a:ea typeface="Arial"/>
                <a:cs typeface="Arial"/>
                <a:sym typeface="Arial"/>
              </a:defRPr>
            </a:lvl7pPr>
            <a:lvl8pPr marL="0" marR="0" lvl="7" indent="0" algn="l" rtl="0">
              <a:spcBef>
                <a:spcPts val="0"/>
              </a:spcBef>
              <a:spcAft>
                <a:spcPts val="0"/>
              </a:spcAft>
              <a:buNone/>
              <a:defRPr sz="3000">
                <a:solidFill>
                  <a:schemeClr val="dk1"/>
                </a:solidFill>
                <a:latin typeface="Arial"/>
                <a:ea typeface="Arial"/>
                <a:cs typeface="Arial"/>
                <a:sym typeface="Arial"/>
              </a:defRPr>
            </a:lvl8pPr>
            <a:lvl9pPr marL="0" marR="0" lvl="8" indent="0" algn="l" rtl="0">
              <a:spcBef>
                <a:spcPts val="0"/>
              </a:spcBef>
              <a:spcAft>
                <a:spcPts val="0"/>
              </a:spcAft>
              <a:buNone/>
              <a:defRPr sz="30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3467100" y="21153438"/>
            <a:ext cx="37307839" cy="65373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4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2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2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2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2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2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2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2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2700" b="0" i="0" u="none" strike="noStrike" cap="none">
                <a:solidFill>
                  <a:schemeClr val="dk2"/>
                </a:solidFill>
                <a:latin typeface="Arial"/>
                <a:ea typeface="Arial"/>
                <a:cs typeface="Arial"/>
                <a:sym typeface="Arial"/>
              </a:defRPr>
            </a:lvl9pPr>
          </a:lstStyle>
          <a:p>
            <a:endParaRPr/>
          </a:p>
        </p:txBody>
      </p:sp>
      <p:sp>
        <p:nvSpPr>
          <p:cNvPr id="21" name="Google Shape;21;p4"/>
          <p:cNvSpPr txBox="1">
            <a:spLocks noGrp="1"/>
          </p:cNvSpPr>
          <p:nvPr>
            <p:ph type="body" idx="1"/>
          </p:nvPr>
        </p:nvSpPr>
        <p:spPr>
          <a:xfrm>
            <a:off x="3467100" y="13952538"/>
            <a:ext cx="37307839" cy="7200900"/>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endParaRPr/>
          </a:p>
        </p:txBody>
      </p:sp>
      <p:sp>
        <p:nvSpPr>
          <p:cNvPr id="22" name="Google Shape;22;p4"/>
          <p:cNvSpPr txBox="1">
            <a:spLocks noGrp="1"/>
          </p:cNvSpPr>
          <p:nvPr>
            <p:ph type="dt" idx="10"/>
          </p:nvPr>
        </p:nvSpPr>
        <p:spPr>
          <a:xfrm>
            <a:off x="2195513" y="29978350"/>
            <a:ext cx="102409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23" name="Google Shape;23;p4"/>
          <p:cNvSpPr txBox="1">
            <a:spLocks noGrp="1"/>
          </p:cNvSpPr>
          <p:nvPr>
            <p:ph type="ftr" idx="11"/>
          </p:nvPr>
        </p:nvSpPr>
        <p:spPr>
          <a:xfrm>
            <a:off x="14997113" y="29978350"/>
            <a:ext cx="138985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24" name="Google Shape;24;p4"/>
          <p:cNvSpPr txBox="1">
            <a:spLocks noGrp="1"/>
          </p:cNvSpPr>
          <p:nvPr>
            <p:ph type="sldNum" idx="12"/>
          </p:nvPr>
        </p:nvSpPr>
        <p:spPr>
          <a:xfrm>
            <a:off x="31456313" y="29978350"/>
            <a:ext cx="10240962" cy="2286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3000">
                <a:solidFill>
                  <a:schemeClr val="dk1"/>
                </a:solidFill>
                <a:latin typeface="Arial"/>
                <a:ea typeface="Arial"/>
                <a:cs typeface="Arial"/>
                <a:sym typeface="Arial"/>
              </a:defRPr>
            </a:lvl1pPr>
            <a:lvl2pPr marL="0" marR="0" lvl="1" indent="0" algn="l" rtl="0">
              <a:spcBef>
                <a:spcPts val="0"/>
              </a:spcBef>
              <a:spcAft>
                <a:spcPts val="0"/>
              </a:spcAft>
              <a:buNone/>
              <a:defRPr sz="3000">
                <a:solidFill>
                  <a:schemeClr val="dk1"/>
                </a:solidFill>
                <a:latin typeface="Arial"/>
                <a:ea typeface="Arial"/>
                <a:cs typeface="Arial"/>
                <a:sym typeface="Arial"/>
              </a:defRPr>
            </a:lvl2pPr>
            <a:lvl3pPr marL="0" marR="0" lvl="2" indent="0" algn="l" rtl="0">
              <a:spcBef>
                <a:spcPts val="0"/>
              </a:spcBef>
              <a:spcAft>
                <a:spcPts val="0"/>
              </a:spcAft>
              <a:buNone/>
              <a:defRPr sz="3000">
                <a:solidFill>
                  <a:schemeClr val="dk1"/>
                </a:solidFill>
                <a:latin typeface="Arial"/>
                <a:ea typeface="Arial"/>
                <a:cs typeface="Arial"/>
                <a:sym typeface="Arial"/>
              </a:defRPr>
            </a:lvl3pPr>
            <a:lvl4pPr marL="0" marR="0" lvl="3" indent="0" algn="l" rtl="0">
              <a:spcBef>
                <a:spcPts val="0"/>
              </a:spcBef>
              <a:spcAft>
                <a:spcPts val="0"/>
              </a:spcAft>
              <a:buNone/>
              <a:defRPr sz="3000">
                <a:solidFill>
                  <a:schemeClr val="dk1"/>
                </a:solidFill>
                <a:latin typeface="Arial"/>
                <a:ea typeface="Arial"/>
                <a:cs typeface="Arial"/>
                <a:sym typeface="Arial"/>
              </a:defRPr>
            </a:lvl4pPr>
            <a:lvl5pPr marL="0" marR="0" lvl="4" indent="0" algn="l" rtl="0">
              <a:spcBef>
                <a:spcPts val="0"/>
              </a:spcBef>
              <a:spcAft>
                <a:spcPts val="0"/>
              </a:spcAft>
              <a:buNone/>
              <a:defRPr sz="3000">
                <a:solidFill>
                  <a:schemeClr val="dk1"/>
                </a:solidFill>
                <a:latin typeface="Arial"/>
                <a:ea typeface="Arial"/>
                <a:cs typeface="Arial"/>
                <a:sym typeface="Arial"/>
              </a:defRPr>
            </a:lvl5pPr>
            <a:lvl6pPr marL="0" marR="0" lvl="5" indent="0" algn="l" rtl="0">
              <a:spcBef>
                <a:spcPts val="0"/>
              </a:spcBef>
              <a:spcAft>
                <a:spcPts val="0"/>
              </a:spcAft>
              <a:buNone/>
              <a:defRPr sz="3000">
                <a:solidFill>
                  <a:schemeClr val="dk1"/>
                </a:solidFill>
                <a:latin typeface="Arial"/>
                <a:ea typeface="Arial"/>
                <a:cs typeface="Arial"/>
                <a:sym typeface="Arial"/>
              </a:defRPr>
            </a:lvl6pPr>
            <a:lvl7pPr marL="0" marR="0" lvl="6" indent="0" algn="l" rtl="0">
              <a:spcBef>
                <a:spcPts val="0"/>
              </a:spcBef>
              <a:spcAft>
                <a:spcPts val="0"/>
              </a:spcAft>
              <a:buNone/>
              <a:defRPr sz="3000">
                <a:solidFill>
                  <a:schemeClr val="dk1"/>
                </a:solidFill>
                <a:latin typeface="Arial"/>
                <a:ea typeface="Arial"/>
                <a:cs typeface="Arial"/>
                <a:sym typeface="Arial"/>
              </a:defRPr>
            </a:lvl7pPr>
            <a:lvl8pPr marL="0" marR="0" lvl="7" indent="0" algn="l" rtl="0">
              <a:spcBef>
                <a:spcPts val="0"/>
              </a:spcBef>
              <a:spcAft>
                <a:spcPts val="0"/>
              </a:spcAft>
              <a:buNone/>
              <a:defRPr sz="3000">
                <a:solidFill>
                  <a:schemeClr val="dk1"/>
                </a:solidFill>
                <a:latin typeface="Arial"/>
                <a:ea typeface="Arial"/>
                <a:cs typeface="Arial"/>
                <a:sym typeface="Arial"/>
              </a:defRPr>
            </a:lvl8pPr>
            <a:lvl9pPr marL="0" marR="0" lvl="8" indent="0" algn="l" rtl="0">
              <a:spcBef>
                <a:spcPts val="0"/>
              </a:spcBef>
              <a:spcAft>
                <a:spcPts val="0"/>
              </a:spcAft>
              <a:buNone/>
              <a:defRPr sz="30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2195513" y="1319213"/>
            <a:ext cx="39501763" cy="5486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2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2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2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2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2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2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2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2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2700" b="0" i="0" u="none" strike="noStrike" cap="none">
                <a:solidFill>
                  <a:schemeClr val="dk2"/>
                </a:solidFill>
                <a:latin typeface="Arial"/>
                <a:ea typeface="Arial"/>
                <a:cs typeface="Arial"/>
                <a:sym typeface="Arial"/>
              </a:defRPr>
            </a:lvl9pPr>
          </a:lstStyle>
          <a:p>
            <a:endParaRPr/>
          </a:p>
        </p:txBody>
      </p:sp>
      <p:sp>
        <p:nvSpPr>
          <p:cNvPr id="27" name="Google Shape;27;p5"/>
          <p:cNvSpPr txBox="1">
            <a:spLocks noGrp="1"/>
          </p:cNvSpPr>
          <p:nvPr>
            <p:ph type="body" idx="1"/>
          </p:nvPr>
        </p:nvSpPr>
        <p:spPr>
          <a:xfrm>
            <a:off x="2195513" y="7681913"/>
            <a:ext cx="19673887" cy="21724937"/>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8" name="Google Shape;28;p5"/>
          <p:cNvSpPr txBox="1">
            <a:spLocks noGrp="1"/>
          </p:cNvSpPr>
          <p:nvPr>
            <p:ph type="body" idx="2"/>
          </p:nvPr>
        </p:nvSpPr>
        <p:spPr>
          <a:xfrm>
            <a:off x="22021800" y="7681913"/>
            <a:ext cx="19675475" cy="21724937"/>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9" name="Google Shape;29;p5"/>
          <p:cNvSpPr txBox="1">
            <a:spLocks noGrp="1"/>
          </p:cNvSpPr>
          <p:nvPr>
            <p:ph type="dt" idx="10"/>
          </p:nvPr>
        </p:nvSpPr>
        <p:spPr>
          <a:xfrm>
            <a:off x="2195513" y="29978350"/>
            <a:ext cx="102409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30" name="Google Shape;30;p5"/>
          <p:cNvSpPr txBox="1">
            <a:spLocks noGrp="1"/>
          </p:cNvSpPr>
          <p:nvPr>
            <p:ph type="ftr" idx="11"/>
          </p:nvPr>
        </p:nvSpPr>
        <p:spPr>
          <a:xfrm>
            <a:off x="14997113" y="29978350"/>
            <a:ext cx="138985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31" name="Google Shape;31;p5"/>
          <p:cNvSpPr txBox="1">
            <a:spLocks noGrp="1"/>
          </p:cNvSpPr>
          <p:nvPr>
            <p:ph type="sldNum" idx="12"/>
          </p:nvPr>
        </p:nvSpPr>
        <p:spPr>
          <a:xfrm>
            <a:off x="31456313" y="29978350"/>
            <a:ext cx="10240962" cy="2286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3000">
                <a:solidFill>
                  <a:schemeClr val="dk1"/>
                </a:solidFill>
                <a:latin typeface="Arial"/>
                <a:ea typeface="Arial"/>
                <a:cs typeface="Arial"/>
                <a:sym typeface="Arial"/>
              </a:defRPr>
            </a:lvl1pPr>
            <a:lvl2pPr marL="0" marR="0" lvl="1" indent="0" algn="l" rtl="0">
              <a:spcBef>
                <a:spcPts val="0"/>
              </a:spcBef>
              <a:spcAft>
                <a:spcPts val="0"/>
              </a:spcAft>
              <a:buNone/>
              <a:defRPr sz="3000">
                <a:solidFill>
                  <a:schemeClr val="dk1"/>
                </a:solidFill>
                <a:latin typeface="Arial"/>
                <a:ea typeface="Arial"/>
                <a:cs typeface="Arial"/>
                <a:sym typeface="Arial"/>
              </a:defRPr>
            </a:lvl2pPr>
            <a:lvl3pPr marL="0" marR="0" lvl="2" indent="0" algn="l" rtl="0">
              <a:spcBef>
                <a:spcPts val="0"/>
              </a:spcBef>
              <a:spcAft>
                <a:spcPts val="0"/>
              </a:spcAft>
              <a:buNone/>
              <a:defRPr sz="3000">
                <a:solidFill>
                  <a:schemeClr val="dk1"/>
                </a:solidFill>
                <a:latin typeface="Arial"/>
                <a:ea typeface="Arial"/>
                <a:cs typeface="Arial"/>
                <a:sym typeface="Arial"/>
              </a:defRPr>
            </a:lvl3pPr>
            <a:lvl4pPr marL="0" marR="0" lvl="3" indent="0" algn="l" rtl="0">
              <a:spcBef>
                <a:spcPts val="0"/>
              </a:spcBef>
              <a:spcAft>
                <a:spcPts val="0"/>
              </a:spcAft>
              <a:buNone/>
              <a:defRPr sz="3000">
                <a:solidFill>
                  <a:schemeClr val="dk1"/>
                </a:solidFill>
                <a:latin typeface="Arial"/>
                <a:ea typeface="Arial"/>
                <a:cs typeface="Arial"/>
                <a:sym typeface="Arial"/>
              </a:defRPr>
            </a:lvl4pPr>
            <a:lvl5pPr marL="0" marR="0" lvl="4" indent="0" algn="l" rtl="0">
              <a:spcBef>
                <a:spcPts val="0"/>
              </a:spcBef>
              <a:spcAft>
                <a:spcPts val="0"/>
              </a:spcAft>
              <a:buNone/>
              <a:defRPr sz="3000">
                <a:solidFill>
                  <a:schemeClr val="dk1"/>
                </a:solidFill>
                <a:latin typeface="Arial"/>
                <a:ea typeface="Arial"/>
                <a:cs typeface="Arial"/>
                <a:sym typeface="Arial"/>
              </a:defRPr>
            </a:lvl5pPr>
            <a:lvl6pPr marL="0" marR="0" lvl="5" indent="0" algn="l" rtl="0">
              <a:spcBef>
                <a:spcPts val="0"/>
              </a:spcBef>
              <a:spcAft>
                <a:spcPts val="0"/>
              </a:spcAft>
              <a:buNone/>
              <a:defRPr sz="3000">
                <a:solidFill>
                  <a:schemeClr val="dk1"/>
                </a:solidFill>
                <a:latin typeface="Arial"/>
                <a:ea typeface="Arial"/>
                <a:cs typeface="Arial"/>
                <a:sym typeface="Arial"/>
              </a:defRPr>
            </a:lvl6pPr>
            <a:lvl7pPr marL="0" marR="0" lvl="6" indent="0" algn="l" rtl="0">
              <a:spcBef>
                <a:spcPts val="0"/>
              </a:spcBef>
              <a:spcAft>
                <a:spcPts val="0"/>
              </a:spcAft>
              <a:buNone/>
              <a:defRPr sz="3000">
                <a:solidFill>
                  <a:schemeClr val="dk1"/>
                </a:solidFill>
                <a:latin typeface="Arial"/>
                <a:ea typeface="Arial"/>
                <a:cs typeface="Arial"/>
                <a:sym typeface="Arial"/>
              </a:defRPr>
            </a:lvl7pPr>
            <a:lvl8pPr marL="0" marR="0" lvl="7" indent="0" algn="l" rtl="0">
              <a:spcBef>
                <a:spcPts val="0"/>
              </a:spcBef>
              <a:spcAft>
                <a:spcPts val="0"/>
              </a:spcAft>
              <a:buNone/>
              <a:defRPr sz="3000">
                <a:solidFill>
                  <a:schemeClr val="dk1"/>
                </a:solidFill>
                <a:latin typeface="Arial"/>
                <a:ea typeface="Arial"/>
                <a:cs typeface="Arial"/>
                <a:sym typeface="Arial"/>
              </a:defRPr>
            </a:lvl8pPr>
            <a:lvl9pPr marL="0" marR="0" lvl="8" indent="0" algn="l" rtl="0">
              <a:spcBef>
                <a:spcPts val="0"/>
              </a:spcBef>
              <a:spcAft>
                <a:spcPts val="0"/>
              </a:spcAft>
              <a:buNone/>
              <a:defRPr sz="30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2193925" y="1317625"/>
            <a:ext cx="39503351" cy="5486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2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2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2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2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2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2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2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2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2700" b="0" i="0" u="none" strike="noStrike" cap="none">
                <a:solidFill>
                  <a:schemeClr val="dk2"/>
                </a:solidFill>
                <a:latin typeface="Arial"/>
                <a:ea typeface="Arial"/>
                <a:cs typeface="Arial"/>
                <a:sym typeface="Arial"/>
              </a:defRPr>
            </a:lvl9pPr>
          </a:lstStyle>
          <a:p>
            <a:endParaRPr/>
          </a:p>
        </p:txBody>
      </p:sp>
      <p:sp>
        <p:nvSpPr>
          <p:cNvPr id="34" name="Google Shape;34;p6"/>
          <p:cNvSpPr txBox="1">
            <a:spLocks noGrp="1"/>
          </p:cNvSpPr>
          <p:nvPr>
            <p:ph type="body" idx="1"/>
          </p:nvPr>
        </p:nvSpPr>
        <p:spPr>
          <a:xfrm>
            <a:off x="2193925" y="7369175"/>
            <a:ext cx="19392900" cy="3070225"/>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35" name="Google Shape;35;p6"/>
          <p:cNvSpPr txBox="1">
            <a:spLocks noGrp="1"/>
          </p:cNvSpPr>
          <p:nvPr>
            <p:ph type="body" idx="2"/>
          </p:nvPr>
        </p:nvSpPr>
        <p:spPr>
          <a:xfrm>
            <a:off x="2193925" y="10439400"/>
            <a:ext cx="19392900" cy="18965863"/>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36" name="Google Shape;36;p6"/>
          <p:cNvSpPr txBox="1">
            <a:spLocks noGrp="1"/>
          </p:cNvSpPr>
          <p:nvPr>
            <p:ph type="body" idx="3"/>
          </p:nvPr>
        </p:nvSpPr>
        <p:spPr>
          <a:xfrm>
            <a:off x="22296438" y="7369175"/>
            <a:ext cx="19400837" cy="3070225"/>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37" name="Google Shape;37;p6"/>
          <p:cNvSpPr txBox="1">
            <a:spLocks noGrp="1"/>
          </p:cNvSpPr>
          <p:nvPr>
            <p:ph type="body" idx="4"/>
          </p:nvPr>
        </p:nvSpPr>
        <p:spPr>
          <a:xfrm>
            <a:off x="22296438" y="10439400"/>
            <a:ext cx="19400837" cy="18965863"/>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38" name="Google Shape;38;p6"/>
          <p:cNvSpPr txBox="1">
            <a:spLocks noGrp="1"/>
          </p:cNvSpPr>
          <p:nvPr>
            <p:ph type="dt" idx="10"/>
          </p:nvPr>
        </p:nvSpPr>
        <p:spPr>
          <a:xfrm>
            <a:off x="2195513" y="29978350"/>
            <a:ext cx="102409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39" name="Google Shape;39;p6"/>
          <p:cNvSpPr txBox="1">
            <a:spLocks noGrp="1"/>
          </p:cNvSpPr>
          <p:nvPr>
            <p:ph type="ftr" idx="11"/>
          </p:nvPr>
        </p:nvSpPr>
        <p:spPr>
          <a:xfrm>
            <a:off x="14997113" y="29978350"/>
            <a:ext cx="138985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40" name="Google Shape;40;p6"/>
          <p:cNvSpPr txBox="1">
            <a:spLocks noGrp="1"/>
          </p:cNvSpPr>
          <p:nvPr>
            <p:ph type="sldNum" idx="12"/>
          </p:nvPr>
        </p:nvSpPr>
        <p:spPr>
          <a:xfrm>
            <a:off x="31456313" y="29978350"/>
            <a:ext cx="10240962" cy="2286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3000">
                <a:solidFill>
                  <a:schemeClr val="dk1"/>
                </a:solidFill>
                <a:latin typeface="Arial"/>
                <a:ea typeface="Arial"/>
                <a:cs typeface="Arial"/>
                <a:sym typeface="Arial"/>
              </a:defRPr>
            </a:lvl1pPr>
            <a:lvl2pPr marL="0" marR="0" lvl="1" indent="0" algn="l" rtl="0">
              <a:spcBef>
                <a:spcPts val="0"/>
              </a:spcBef>
              <a:spcAft>
                <a:spcPts val="0"/>
              </a:spcAft>
              <a:buNone/>
              <a:defRPr sz="3000">
                <a:solidFill>
                  <a:schemeClr val="dk1"/>
                </a:solidFill>
                <a:latin typeface="Arial"/>
                <a:ea typeface="Arial"/>
                <a:cs typeface="Arial"/>
                <a:sym typeface="Arial"/>
              </a:defRPr>
            </a:lvl2pPr>
            <a:lvl3pPr marL="0" marR="0" lvl="2" indent="0" algn="l" rtl="0">
              <a:spcBef>
                <a:spcPts val="0"/>
              </a:spcBef>
              <a:spcAft>
                <a:spcPts val="0"/>
              </a:spcAft>
              <a:buNone/>
              <a:defRPr sz="3000">
                <a:solidFill>
                  <a:schemeClr val="dk1"/>
                </a:solidFill>
                <a:latin typeface="Arial"/>
                <a:ea typeface="Arial"/>
                <a:cs typeface="Arial"/>
                <a:sym typeface="Arial"/>
              </a:defRPr>
            </a:lvl3pPr>
            <a:lvl4pPr marL="0" marR="0" lvl="3" indent="0" algn="l" rtl="0">
              <a:spcBef>
                <a:spcPts val="0"/>
              </a:spcBef>
              <a:spcAft>
                <a:spcPts val="0"/>
              </a:spcAft>
              <a:buNone/>
              <a:defRPr sz="3000">
                <a:solidFill>
                  <a:schemeClr val="dk1"/>
                </a:solidFill>
                <a:latin typeface="Arial"/>
                <a:ea typeface="Arial"/>
                <a:cs typeface="Arial"/>
                <a:sym typeface="Arial"/>
              </a:defRPr>
            </a:lvl4pPr>
            <a:lvl5pPr marL="0" marR="0" lvl="4" indent="0" algn="l" rtl="0">
              <a:spcBef>
                <a:spcPts val="0"/>
              </a:spcBef>
              <a:spcAft>
                <a:spcPts val="0"/>
              </a:spcAft>
              <a:buNone/>
              <a:defRPr sz="3000">
                <a:solidFill>
                  <a:schemeClr val="dk1"/>
                </a:solidFill>
                <a:latin typeface="Arial"/>
                <a:ea typeface="Arial"/>
                <a:cs typeface="Arial"/>
                <a:sym typeface="Arial"/>
              </a:defRPr>
            </a:lvl5pPr>
            <a:lvl6pPr marL="0" marR="0" lvl="5" indent="0" algn="l" rtl="0">
              <a:spcBef>
                <a:spcPts val="0"/>
              </a:spcBef>
              <a:spcAft>
                <a:spcPts val="0"/>
              </a:spcAft>
              <a:buNone/>
              <a:defRPr sz="3000">
                <a:solidFill>
                  <a:schemeClr val="dk1"/>
                </a:solidFill>
                <a:latin typeface="Arial"/>
                <a:ea typeface="Arial"/>
                <a:cs typeface="Arial"/>
                <a:sym typeface="Arial"/>
              </a:defRPr>
            </a:lvl6pPr>
            <a:lvl7pPr marL="0" marR="0" lvl="6" indent="0" algn="l" rtl="0">
              <a:spcBef>
                <a:spcPts val="0"/>
              </a:spcBef>
              <a:spcAft>
                <a:spcPts val="0"/>
              </a:spcAft>
              <a:buNone/>
              <a:defRPr sz="3000">
                <a:solidFill>
                  <a:schemeClr val="dk1"/>
                </a:solidFill>
                <a:latin typeface="Arial"/>
                <a:ea typeface="Arial"/>
                <a:cs typeface="Arial"/>
                <a:sym typeface="Arial"/>
              </a:defRPr>
            </a:lvl7pPr>
            <a:lvl8pPr marL="0" marR="0" lvl="7" indent="0" algn="l" rtl="0">
              <a:spcBef>
                <a:spcPts val="0"/>
              </a:spcBef>
              <a:spcAft>
                <a:spcPts val="0"/>
              </a:spcAft>
              <a:buNone/>
              <a:defRPr sz="3000">
                <a:solidFill>
                  <a:schemeClr val="dk1"/>
                </a:solidFill>
                <a:latin typeface="Arial"/>
                <a:ea typeface="Arial"/>
                <a:cs typeface="Arial"/>
                <a:sym typeface="Arial"/>
              </a:defRPr>
            </a:lvl8pPr>
            <a:lvl9pPr marL="0" marR="0" lvl="8" indent="0" algn="l" rtl="0">
              <a:spcBef>
                <a:spcPts val="0"/>
              </a:spcBef>
              <a:spcAft>
                <a:spcPts val="0"/>
              </a:spcAft>
              <a:buNone/>
              <a:defRPr sz="30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2195513" y="1319213"/>
            <a:ext cx="39501763" cy="5486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27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2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2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2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2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2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2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2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2700" b="0" i="0" u="none" strike="noStrike" cap="none">
                <a:solidFill>
                  <a:schemeClr val="dk2"/>
                </a:solidFill>
                <a:latin typeface="Arial"/>
                <a:ea typeface="Arial"/>
                <a:cs typeface="Arial"/>
                <a:sym typeface="Arial"/>
              </a:defRPr>
            </a:lvl9pPr>
          </a:lstStyle>
          <a:p>
            <a:endParaRPr/>
          </a:p>
        </p:txBody>
      </p:sp>
      <p:sp>
        <p:nvSpPr>
          <p:cNvPr id="43" name="Google Shape;43;p7"/>
          <p:cNvSpPr txBox="1">
            <a:spLocks noGrp="1"/>
          </p:cNvSpPr>
          <p:nvPr>
            <p:ph type="dt" idx="10"/>
          </p:nvPr>
        </p:nvSpPr>
        <p:spPr>
          <a:xfrm>
            <a:off x="2195513" y="29978350"/>
            <a:ext cx="102409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44" name="Google Shape;44;p7"/>
          <p:cNvSpPr txBox="1">
            <a:spLocks noGrp="1"/>
          </p:cNvSpPr>
          <p:nvPr>
            <p:ph type="ftr" idx="11"/>
          </p:nvPr>
        </p:nvSpPr>
        <p:spPr>
          <a:xfrm>
            <a:off x="14997113" y="29978350"/>
            <a:ext cx="138985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45" name="Google Shape;45;p7"/>
          <p:cNvSpPr txBox="1">
            <a:spLocks noGrp="1"/>
          </p:cNvSpPr>
          <p:nvPr>
            <p:ph type="sldNum" idx="12"/>
          </p:nvPr>
        </p:nvSpPr>
        <p:spPr>
          <a:xfrm>
            <a:off x="31456313" y="29978350"/>
            <a:ext cx="10240962" cy="2286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3000">
                <a:solidFill>
                  <a:schemeClr val="dk1"/>
                </a:solidFill>
                <a:latin typeface="Arial"/>
                <a:ea typeface="Arial"/>
                <a:cs typeface="Arial"/>
                <a:sym typeface="Arial"/>
              </a:defRPr>
            </a:lvl1pPr>
            <a:lvl2pPr marL="0" marR="0" lvl="1" indent="0" algn="l" rtl="0">
              <a:spcBef>
                <a:spcPts val="0"/>
              </a:spcBef>
              <a:spcAft>
                <a:spcPts val="0"/>
              </a:spcAft>
              <a:buNone/>
              <a:defRPr sz="3000">
                <a:solidFill>
                  <a:schemeClr val="dk1"/>
                </a:solidFill>
                <a:latin typeface="Arial"/>
                <a:ea typeface="Arial"/>
                <a:cs typeface="Arial"/>
                <a:sym typeface="Arial"/>
              </a:defRPr>
            </a:lvl2pPr>
            <a:lvl3pPr marL="0" marR="0" lvl="2" indent="0" algn="l" rtl="0">
              <a:spcBef>
                <a:spcPts val="0"/>
              </a:spcBef>
              <a:spcAft>
                <a:spcPts val="0"/>
              </a:spcAft>
              <a:buNone/>
              <a:defRPr sz="3000">
                <a:solidFill>
                  <a:schemeClr val="dk1"/>
                </a:solidFill>
                <a:latin typeface="Arial"/>
                <a:ea typeface="Arial"/>
                <a:cs typeface="Arial"/>
                <a:sym typeface="Arial"/>
              </a:defRPr>
            </a:lvl3pPr>
            <a:lvl4pPr marL="0" marR="0" lvl="3" indent="0" algn="l" rtl="0">
              <a:spcBef>
                <a:spcPts val="0"/>
              </a:spcBef>
              <a:spcAft>
                <a:spcPts val="0"/>
              </a:spcAft>
              <a:buNone/>
              <a:defRPr sz="3000">
                <a:solidFill>
                  <a:schemeClr val="dk1"/>
                </a:solidFill>
                <a:latin typeface="Arial"/>
                <a:ea typeface="Arial"/>
                <a:cs typeface="Arial"/>
                <a:sym typeface="Arial"/>
              </a:defRPr>
            </a:lvl4pPr>
            <a:lvl5pPr marL="0" marR="0" lvl="4" indent="0" algn="l" rtl="0">
              <a:spcBef>
                <a:spcPts val="0"/>
              </a:spcBef>
              <a:spcAft>
                <a:spcPts val="0"/>
              </a:spcAft>
              <a:buNone/>
              <a:defRPr sz="3000">
                <a:solidFill>
                  <a:schemeClr val="dk1"/>
                </a:solidFill>
                <a:latin typeface="Arial"/>
                <a:ea typeface="Arial"/>
                <a:cs typeface="Arial"/>
                <a:sym typeface="Arial"/>
              </a:defRPr>
            </a:lvl5pPr>
            <a:lvl6pPr marL="0" marR="0" lvl="5" indent="0" algn="l" rtl="0">
              <a:spcBef>
                <a:spcPts val="0"/>
              </a:spcBef>
              <a:spcAft>
                <a:spcPts val="0"/>
              </a:spcAft>
              <a:buNone/>
              <a:defRPr sz="3000">
                <a:solidFill>
                  <a:schemeClr val="dk1"/>
                </a:solidFill>
                <a:latin typeface="Arial"/>
                <a:ea typeface="Arial"/>
                <a:cs typeface="Arial"/>
                <a:sym typeface="Arial"/>
              </a:defRPr>
            </a:lvl6pPr>
            <a:lvl7pPr marL="0" marR="0" lvl="6" indent="0" algn="l" rtl="0">
              <a:spcBef>
                <a:spcPts val="0"/>
              </a:spcBef>
              <a:spcAft>
                <a:spcPts val="0"/>
              </a:spcAft>
              <a:buNone/>
              <a:defRPr sz="3000">
                <a:solidFill>
                  <a:schemeClr val="dk1"/>
                </a:solidFill>
                <a:latin typeface="Arial"/>
                <a:ea typeface="Arial"/>
                <a:cs typeface="Arial"/>
                <a:sym typeface="Arial"/>
              </a:defRPr>
            </a:lvl7pPr>
            <a:lvl8pPr marL="0" marR="0" lvl="7" indent="0" algn="l" rtl="0">
              <a:spcBef>
                <a:spcPts val="0"/>
              </a:spcBef>
              <a:spcAft>
                <a:spcPts val="0"/>
              </a:spcAft>
              <a:buNone/>
              <a:defRPr sz="3000">
                <a:solidFill>
                  <a:schemeClr val="dk1"/>
                </a:solidFill>
                <a:latin typeface="Arial"/>
                <a:ea typeface="Arial"/>
                <a:cs typeface="Arial"/>
                <a:sym typeface="Arial"/>
              </a:defRPr>
            </a:lvl8pPr>
            <a:lvl9pPr marL="0" marR="0" lvl="8" indent="0" algn="l" rtl="0">
              <a:spcBef>
                <a:spcPts val="0"/>
              </a:spcBef>
              <a:spcAft>
                <a:spcPts val="0"/>
              </a:spcAft>
              <a:buNone/>
              <a:defRPr sz="30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
        <p:cNvGrpSpPr/>
        <p:nvPr/>
      </p:nvGrpSpPr>
      <p:grpSpPr>
        <a:xfrm>
          <a:off x="0" y="0"/>
          <a:ext cx="0" cy="0"/>
          <a:chOff x="0" y="0"/>
          <a:chExt cx="0" cy="0"/>
        </a:xfrm>
      </p:grpSpPr>
      <p:sp>
        <p:nvSpPr>
          <p:cNvPr id="47" name="Google Shape;47;p8"/>
          <p:cNvSpPr txBox="1">
            <a:spLocks noGrp="1"/>
          </p:cNvSpPr>
          <p:nvPr>
            <p:ph type="dt" idx="10"/>
          </p:nvPr>
        </p:nvSpPr>
        <p:spPr>
          <a:xfrm>
            <a:off x="2195513" y="29978350"/>
            <a:ext cx="102409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48" name="Google Shape;48;p8"/>
          <p:cNvSpPr txBox="1">
            <a:spLocks noGrp="1"/>
          </p:cNvSpPr>
          <p:nvPr>
            <p:ph type="ftr" idx="11"/>
          </p:nvPr>
        </p:nvSpPr>
        <p:spPr>
          <a:xfrm>
            <a:off x="14997113" y="29978350"/>
            <a:ext cx="138985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49" name="Google Shape;49;p8"/>
          <p:cNvSpPr txBox="1">
            <a:spLocks noGrp="1"/>
          </p:cNvSpPr>
          <p:nvPr>
            <p:ph type="sldNum" idx="12"/>
          </p:nvPr>
        </p:nvSpPr>
        <p:spPr>
          <a:xfrm>
            <a:off x="31456313" y="29978350"/>
            <a:ext cx="10240962" cy="2286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3000">
                <a:solidFill>
                  <a:schemeClr val="dk1"/>
                </a:solidFill>
                <a:latin typeface="Arial"/>
                <a:ea typeface="Arial"/>
                <a:cs typeface="Arial"/>
                <a:sym typeface="Arial"/>
              </a:defRPr>
            </a:lvl1pPr>
            <a:lvl2pPr marL="0" marR="0" lvl="1" indent="0" algn="l" rtl="0">
              <a:spcBef>
                <a:spcPts val="0"/>
              </a:spcBef>
              <a:spcAft>
                <a:spcPts val="0"/>
              </a:spcAft>
              <a:buNone/>
              <a:defRPr sz="3000">
                <a:solidFill>
                  <a:schemeClr val="dk1"/>
                </a:solidFill>
                <a:latin typeface="Arial"/>
                <a:ea typeface="Arial"/>
                <a:cs typeface="Arial"/>
                <a:sym typeface="Arial"/>
              </a:defRPr>
            </a:lvl2pPr>
            <a:lvl3pPr marL="0" marR="0" lvl="2" indent="0" algn="l" rtl="0">
              <a:spcBef>
                <a:spcPts val="0"/>
              </a:spcBef>
              <a:spcAft>
                <a:spcPts val="0"/>
              </a:spcAft>
              <a:buNone/>
              <a:defRPr sz="3000">
                <a:solidFill>
                  <a:schemeClr val="dk1"/>
                </a:solidFill>
                <a:latin typeface="Arial"/>
                <a:ea typeface="Arial"/>
                <a:cs typeface="Arial"/>
                <a:sym typeface="Arial"/>
              </a:defRPr>
            </a:lvl3pPr>
            <a:lvl4pPr marL="0" marR="0" lvl="3" indent="0" algn="l" rtl="0">
              <a:spcBef>
                <a:spcPts val="0"/>
              </a:spcBef>
              <a:spcAft>
                <a:spcPts val="0"/>
              </a:spcAft>
              <a:buNone/>
              <a:defRPr sz="3000">
                <a:solidFill>
                  <a:schemeClr val="dk1"/>
                </a:solidFill>
                <a:latin typeface="Arial"/>
                <a:ea typeface="Arial"/>
                <a:cs typeface="Arial"/>
                <a:sym typeface="Arial"/>
              </a:defRPr>
            </a:lvl4pPr>
            <a:lvl5pPr marL="0" marR="0" lvl="4" indent="0" algn="l" rtl="0">
              <a:spcBef>
                <a:spcPts val="0"/>
              </a:spcBef>
              <a:spcAft>
                <a:spcPts val="0"/>
              </a:spcAft>
              <a:buNone/>
              <a:defRPr sz="3000">
                <a:solidFill>
                  <a:schemeClr val="dk1"/>
                </a:solidFill>
                <a:latin typeface="Arial"/>
                <a:ea typeface="Arial"/>
                <a:cs typeface="Arial"/>
                <a:sym typeface="Arial"/>
              </a:defRPr>
            </a:lvl5pPr>
            <a:lvl6pPr marL="0" marR="0" lvl="5" indent="0" algn="l" rtl="0">
              <a:spcBef>
                <a:spcPts val="0"/>
              </a:spcBef>
              <a:spcAft>
                <a:spcPts val="0"/>
              </a:spcAft>
              <a:buNone/>
              <a:defRPr sz="3000">
                <a:solidFill>
                  <a:schemeClr val="dk1"/>
                </a:solidFill>
                <a:latin typeface="Arial"/>
                <a:ea typeface="Arial"/>
                <a:cs typeface="Arial"/>
                <a:sym typeface="Arial"/>
              </a:defRPr>
            </a:lvl6pPr>
            <a:lvl7pPr marL="0" marR="0" lvl="6" indent="0" algn="l" rtl="0">
              <a:spcBef>
                <a:spcPts val="0"/>
              </a:spcBef>
              <a:spcAft>
                <a:spcPts val="0"/>
              </a:spcAft>
              <a:buNone/>
              <a:defRPr sz="3000">
                <a:solidFill>
                  <a:schemeClr val="dk1"/>
                </a:solidFill>
                <a:latin typeface="Arial"/>
                <a:ea typeface="Arial"/>
                <a:cs typeface="Arial"/>
                <a:sym typeface="Arial"/>
              </a:defRPr>
            </a:lvl7pPr>
            <a:lvl8pPr marL="0" marR="0" lvl="7" indent="0" algn="l" rtl="0">
              <a:spcBef>
                <a:spcPts val="0"/>
              </a:spcBef>
              <a:spcAft>
                <a:spcPts val="0"/>
              </a:spcAft>
              <a:buNone/>
              <a:defRPr sz="3000">
                <a:solidFill>
                  <a:schemeClr val="dk1"/>
                </a:solidFill>
                <a:latin typeface="Arial"/>
                <a:ea typeface="Arial"/>
                <a:cs typeface="Arial"/>
                <a:sym typeface="Arial"/>
              </a:defRPr>
            </a:lvl8pPr>
            <a:lvl9pPr marL="0" marR="0" lvl="8" indent="0" algn="l" rtl="0">
              <a:spcBef>
                <a:spcPts val="0"/>
              </a:spcBef>
              <a:spcAft>
                <a:spcPts val="0"/>
              </a:spcAft>
              <a:buNone/>
              <a:defRPr sz="30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2193925" y="1311275"/>
            <a:ext cx="14439900" cy="557688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2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2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2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2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2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2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2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2700" b="0" i="0" u="none" strike="noStrike" cap="none">
                <a:solidFill>
                  <a:schemeClr val="dk2"/>
                </a:solidFill>
                <a:latin typeface="Arial"/>
                <a:ea typeface="Arial"/>
                <a:cs typeface="Arial"/>
                <a:sym typeface="Arial"/>
              </a:defRPr>
            </a:lvl9pPr>
          </a:lstStyle>
          <a:p>
            <a:endParaRPr/>
          </a:p>
        </p:txBody>
      </p:sp>
      <p:sp>
        <p:nvSpPr>
          <p:cNvPr id="52" name="Google Shape;52;p9"/>
          <p:cNvSpPr txBox="1">
            <a:spLocks noGrp="1"/>
          </p:cNvSpPr>
          <p:nvPr>
            <p:ph type="body" idx="1"/>
          </p:nvPr>
        </p:nvSpPr>
        <p:spPr>
          <a:xfrm>
            <a:off x="17160875" y="1311275"/>
            <a:ext cx="24536399" cy="28093989"/>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3" name="Google Shape;53;p9"/>
          <p:cNvSpPr txBox="1">
            <a:spLocks noGrp="1"/>
          </p:cNvSpPr>
          <p:nvPr>
            <p:ph type="body" idx="2"/>
          </p:nvPr>
        </p:nvSpPr>
        <p:spPr>
          <a:xfrm>
            <a:off x="2193925" y="6888163"/>
            <a:ext cx="14439900" cy="225171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54" name="Google Shape;54;p9"/>
          <p:cNvSpPr txBox="1">
            <a:spLocks noGrp="1"/>
          </p:cNvSpPr>
          <p:nvPr>
            <p:ph type="dt" idx="10"/>
          </p:nvPr>
        </p:nvSpPr>
        <p:spPr>
          <a:xfrm>
            <a:off x="2195513" y="29978350"/>
            <a:ext cx="102409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55" name="Google Shape;55;p9"/>
          <p:cNvSpPr txBox="1">
            <a:spLocks noGrp="1"/>
          </p:cNvSpPr>
          <p:nvPr>
            <p:ph type="ftr" idx="11"/>
          </p:nvPr>
        </p:nvSpPr>
        <p:spPr>
          <a:xfrm>
            <a:off x="14997113" y="29978350"/>
            <a:ext cx="138985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56" name="Google Shape;56;p9"/>
          <p:cNvSpPr txBox="1">
            <a:spLocks noGrp="1"/>
          </p:cNvSpPr>
          <p:nvPr>
            <p:ph type="sldNum" idx="12"/>
          </p:nvPr>
        </p:nvSpPr>
        <p:spPr>
          <a:xfrm>
            <a:off x="31456313" y="29978350"/>
            <a:ext cx="10240962" cy="2286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3000">
                <a:solidFill>
                  <a:schemeClr val="dk1"/>
                </a:solidFill>
                <a:latin typeface="Arial"/>
                <a:ea typeface="Arial"/>
                <a:cs typeface="Arial"/>
                <a:sym typeface="Arial"/>
              </a:defRPr>
            </a:lvl1pPr>
            <a:lvl2pPr marL="0" marR="0" lvl="1" indent="0" algn="l" rtl="0">
              <a:spcBef>
                <a:spcPts val="0"/>
              </a:spcBef>
              <a:spcAft>
                <a:spcPts val="0"/>
              </a:spcAft>
              <a:buNone/>
              <a:defRPr sz="3000">
                <a:solidFill>
                  <a:schemeClr val="dk1"/>
                </a:solidFill>
                <a:latin typeface="Arial"/>
                <a:ea typeface="Arial"/>
                <a:cs typeface="Arial"/>
                <a:sym typeface="Arial"/>
              </a:defRPr>
            </a:lvl2pPr>
            <a:lvl3pPr marL="0" marR="0" lvl="2" indent="0" algn="l" rtl="0">
              <a:spcBef>
                <a:spcPts val="0"/>
              </a:spcBef>
              <a:spcAft>
                <a:spcPts val="0"/>
              </a:spcAft>
              <a:buNone/>
              <a:defRPr sz="3000">
                <a:solidFill>
                  <a:schemeClr val="dk1"/>
                </a:solidFill>
                <a:latin typeface="Arial"/>
                <a:ea typeface="Arial"/>
                <a:cs typeface="Arial"/>
                <a:sym typeface="Arial"/>
              </a:defRPr>
            </a:lvl3pPr>
            <a:lvl4pPr marL="0" marR="0" lvl="3" indent="0" algn="l" rtl="0">
              <a:spcBef>
                <a:spcPts val="0"/>
              </a:spcBef>
              <a:spcAft>
                <a:spcPts val="0"/>
              </a:spcAft>
              <a:buNone/>
              <a:defRPr sz="3000">
                <a:solidFill>
                  <a:schemeClr val="dk1"/>
                </a:solidFill>
                <a:latin typeface="Arial"/>
                <a:ea typeface="Arial"/>
                <a:cs typeface="Arial"/>
                <a:sym typeface="Arial"/>
              </a:defRPr>
            </a:lvl4pPr>
            <a:lvl5pPr marL="0" marR="0" lvl="4" indent="0" algn="l" rtl="0">
              <a:spcBef>
                <a:spcPts val="0"/>
              </a:spcBef>
              <a:spcAft>
                <a:spcPts val="0"/>
              </a:spcAft>
              <a:buNone/>
              <a:defRPr sz="3000">
                <a:solidFill>
                  <a:schemeClr val="dk1"/>
                </a:solidFill>
                <a:latin typeface="Arial"/>
                <a:ea typeface="Arial"/>
                <a:cs typeface="Arial"/>
                <a:sym typeface="Arial"/>
              </a:defRPr>
            </a:lvl5pPr>
            <a:lvl6pPr marL="0" marR="0" lvl="5" indent="0" algn="l" rtl="0">
              <a:spcBef>
                <a:spcPts val="0"/>
              </a:spcBef>
              <a:spcAft>
                <a:spcPts val="0"/>
              </a:spcAft>
              <a:buNone/>
              <a:defRPr sz="3000">
                <a:solidFill>
                  <a:schemeClr val="dk1"/>
                </a:solidFill>
                <a:latin typeface="Arial"/>
                <a:ea typeface="Arial"/>
                <a:cs typeface="Arial"/>
                <a:sym typeface="Arial"/>
              </a:defRPr>
            </a:lvl6pPr>
            <a:lvl7pPr marL="0" marR="0" lvl="6" indent="0" algn="l" rtl="0">
              <a:spcBef>
                <a:spcPts val="0"/>
              </a:spcBef>
              <a:spcAft>
                <a:spcPts val="0"/>
              </a:spcAft>
              <a:buNone/>
              <a:defRPr sz="3000">
                <a:solidFill>
                  <a:schemeClr val="dk1"/>
                </a:solidFill>
                <a:latin typeface="Arial"/>
                <a:ea typeface="Arial"/>
                <a:cs typeface="Arial"/>
                <a:sym typeface="Arial"/>
              </a:defRPr>
            </a:lvl7pPr>
            <a:lvl8pPr marL="0" marR="0" lvl="7" indent="0" algn="l" rtl="0">
              <a:spcBef>
                <a:spcPts val="0"/>
              </a:spcBef>
              <a:spcAft>
                <a:spcPts val="0"/>
              </a:spcAft>
              <a:buNone/>
              <a:defRPr sz="3000">
                <a:solidFill>
                  <a:schemeClr val="dk1"/>
                </a:solidFill>
                <a:latin typeface="Arial"/>
                <a:ea typeface="Arial"/>
                <a:cs typeface="Arial"/>
                <a:sym typeface="Arial"/>
              </a:defRPr>
            </a:lvl8pPr>
            <a:lvl9pPr marL="0" marR="0" lvl="8" indent="0" algn="l" rtl="0">
              <a:spcBef>
                <a:spcPts val="0"/>
              </a:spcBef>
              <a:spcAft>
                <a:spcPts val="0"/>
              </a:spcAft>
              <a:buNone/>
              <a:defRPr sz="30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602663" y="23042563"/>
            <a:ext cx="26335038" cy="2720975"/>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27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27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27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27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27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27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27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2700" b="0" i="0" u="none" strike="noStrike" cap="none">
                <a:solidFill>
                  <a:schemeClr val="dk2"/>
                </a:solidFill>
                <a:latin typeface="Arial"/>
                <a:ea typeface="Arial"/>
                <a:cs typeface="Arial"/>
                <a:sym typeface="Arial"/>
              </a:defRPr>
            </a:lvl9pPr>
          </a:lstStyle>
          <a:p>
            <a:endParaRPr/>
          </a:p>
        </p:txBody>
      </p:sp>
      <p:sp>
        <p:nvSpPr>
          <p:cNvPr id="59" name="Google Shape;59;p10"/>
          <p:cNvSpPr>
            <a:spLocks noGrp="1"/>
          </p:cNvSpPr>
          <p:nvPr>
            <p:ph type="pic" idx="2"/>
          </p:nvPr>
        </p:nvSpPr>
        <p:spPr>
          <a:xfrm>
            <a:off x="8602663" y="2941638"/>
            <a:ext cx="26335038" cy="19750086"/>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0" name="Google Shape;60;p10"/>
          <p:cNvSpPr txBox="1">
            <a:spLocks noGrp="1"/>
          </p:cNvSpPr>
          <p:nvPr>
            <p:ph type="body" idx="1"/>
          </p:nvPr>
        </p:nvSpPr>
        <p:spPr>
          <a:xfrm>
            <a:off x="8602663" y="25763538"/>
            <a:ext cx="26335038" cy="386238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61" name="Google Shape;61;p10"/>
          <p:cNvSpPr txBox="1">
            <a:spLocks noGrp="1"/>
          </p:cNvSpPr>
          <p:nvPr>
            <p:ph type="dt" idx="10"/>
          </p:nvPr>
        </p:nvSpPr>
        <p:spPr>
          <a:xfrm>
            <a:off x="2195513" y="29978350"/>
            <a:ext cx="102409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62" name="Google Shape;62;p10"/>
          <p:cNvSpPr txBox="1">
            <a:spLocks noGrp="1"/>
          </p:cNvSpPr>
          <p:nvPr>
            <p:ph type="ftr" idx="11"/>
          </p:nvPr>
        </p:nvSpPr>
        <p:spPr>
          <a:xfrm>
            <a:off x="14997113" y="29978350"/>
            <a:ext cx="13898562" cy="2286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a:solidFill>
                  <a:schemeClr val="dk1"/>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chemeClr val="dk1"/>
                </a:solidFill>
                <a:latin typeface="Arial"/>
                <a:ea typeface="Arial"/>
                <a:cs typeface="Arial"/>
                <a:sym typeface="Arial"/>
              </a:defRPr>
            </a:lvl9pPr>
          </a:lstStyle>
          <a:p>
            <a:endParaRPr/>
          </a:p>
        </p:txBody>
      </p:sp>
      <p:sp>
        <p:nvSpPr>
          <p:cNvPr id="63" name="Google Shape;63;p10"/>
          <p:cNvSpPr txBox="1">
            <a:spLocks noGrp="1"/>
          </p:cNvSpPr>
          <p:nvPr>
            <p:ph type="sldNum" idx="12"/>
          </p:nvPr>
        </p:nvSpPr>
        <p:spPr>
          <a:xfrm>
            <a:off x="31456313" y="29978350"/>
            <a:ext cx="10240962" cy="2286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3000">
                <a:solidFill>
                  <a:schemeClr val="dk1"/>
                </a:solidFill>
                <a:latin typeface="Arial"/>
                <a:ea typeface="Arial"/>
                <a:cs typeface="Arial"/>
                <a:sym typeface="Arial"/>
              </a:defRPr>
            </a:lvl1pPr>
            <a:lvl2pPr marL="0" marR="0" lvl="1" indent="0" algn="l" rtl="0">
              <a:spcBef>
                <a:spcPts val="0"/>
              </a:spcBef>
              <a:spcAft>
                <a:spcPts val="0"/>
              </a:spcAft>
              <a:buNone/>
              <a:defRPr sz="3000">
                <a:solidFill>
                  <a:schemeClr val="dk1"/>
                </a:solidFill>
                <a:latin typeface="Arial"/>
                <a:ea typeface="Arial"/>
                <a:cs typeface="Arial"/>
                <a:sym typeface="Arial"/>
              </a:defRPr>
            </a:lvl2pPr>
            <a:lvl3pPr marL="0" marR="0" lvl="2" indent="0" algn="l" rtl="0">
              <a:spcBef>
                <a:spcPts val="0"/>
              </a:spcBef>
              <a:spcAft>
                <a:spcPts val="0"/>
              </a:spcAft>
              <a:buNone/>
              <a:defRPr sz="3000">
                <a:solidFill>
                  <a:schemeClr val="dk1"/>
                </a:solidFill>
                <a:latin typeface="Arial"/>
                <a:ea typeface="Arial"/>
                <a:cs typeface="Arial"/>
                <a:sym typeface="Arial"/>
              </a:defRPr>
            </a:lvl3pPr>
            <a:lvl4pPr marL="0" marR="0" lvl="3" indent="0" algn="l" rtl="0">
              <a:spcBef>
                <a:spcPts val="0"/>
              </a:spcBef>
              <a:spcAft>
                <a:spcPts val="0"/>
              </a:spcAft>
              <a:buNone/>
              <a:defRPr sz="3000">
                <a:solidFill>
                  <a:schemeClr val="dk1"/>
                </a:solidFill>
                <a:latin typeface="Arial"/>
                <a:ea typeface="Arial"/>
                <a:cs typeface="Arial"/>
                <a:sym typeface="Arial"/>
              </a:defRPr>
            </a:lvl4pPr>
            <a:lvl5pPr marL="0" marR="0" lvl="4" indent="0" algn="l" rtl="0">
              <a:spcBef>
                <a:spcPts val="0"/>
              </a:spcBef>
              <a:spcAft>
                <a:spcPts val="0"/>
              </a:spcAft>
              <a:buNone/>
              <a:defRPr sz="3000">
                <a:solidFill>
                  <a:schemeClr val="dk1"/>
                </a:solidFill>
                <a:latin typeface="Arial"/>
                <a:ea typeface="Arial"/>
                <a:cs typeface="Arial"/>
                <a:sym typeface="Arial"/>
              </a:defRPr>
            </a:lvl5pPr>
            <a:lvl6pPr marL="0" marR="0" lvl="5" indent="0" algn="l" rtl="0">
              <a:spcBef>
                <a:spcPts val="0"/>
              </a:spcBef>
              <a:spcAft>
                <a:spcPts val="0"/>
              </a:spcAft>
              <a:buNone/>
              <a:defRPr sz="3000">
                <a:solidFill>
                  <a:schemeClr val="dk1"/>
                </a:solidFill>
                <a:latin typeface="Arial"/>
                <a:ea typeface="Arial"/>
                <a:cs typeface="Arial"/>
                <a:sym typeface="Arial"/>
              </a:defRPr>
            </a:lvl6pPr>
            <a:lvl7pPr marL="0" marR="0" lvl="6" indent="0" algn="l" rtl="0">
              <a:spcBef>
                <a:spcPts val="0"/>
              </a:spcBef>
              <a:spcAft>
                <a:spcPts val="0"/>
              </a:spcAft>
              <a:buNone/>
              <a:defRPr sz="3000">
                <a:solidFill>
                  <a:schemeClr val="dk1"/>
                </a:solidFill>
                <a:latin typeface="Arial"/>
                <a:ea typeface="Arial"/>
                <a:cs typeface="Arial"/>
                <a:sym typeface="Arial"/>
              </a:defRPr>
            </a:lvl7pPr>
            <a:lvl8pPr marL="0" marR="0" lvl="7" indent="0" algn="l" rtl="0">
              <a:spcBef>
                <a:spcPts val="0"/>
              </a:spcBef>
              <a:spcAft>
                <a:spcPts val="0"/>
              </a:spcAft>
              <a:buNone/>
              <a:defRPr sz="3000">
                <a:solidFill>
                  <a:schemeClr val="dk1"/>
                </a:solidFill>
                <a:latin typeface="Arial"/>
                <a:ea typeface="Arial"/>
                <a:cs typeface="Arial"/>
                <a:sym typeface="Arial"/>
              </a:defRPr>
            </a:lvl8pPr>
            <a:lvl9pPr marL="0" marR="0" lvl="8" indent="0" algn="l" rtl="0">
              <a:spcBef>
                <a:spcPts val="0"/>
              </a:spcBef>
              <a:spcAft>
                <a:spcPts val="0"/>
              </a:spcAft>
              <a:buNone/>
              <a:defRPr sz="30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0"/>
            <a:ext cx="43891199" cy="4876800"/>
          </a:xfrm>
          <a:prstGeom prst="rect">
            <a:avLst/>
          </a:prstGeom>
          <a:solidFill>
            <a:srgbClr val="183F8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3000" b="0" i="0" u="none" strike="noStrike" cap="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hyperlink" Target="http://drive.google.com/file/d/1Pr77PR2mVqhrWLrrj6pqlKbcPXaRHkDr/view" TargetMode="External"/><Relationship Id="rId18" Type="http://schemas.openxmlformats.org/officeDocument/2006/relationships/hyperlink" Target="http://drive.google.com/file/d/1NjH4jWaR-sOh526BMOGMKcBBc21KfNqM/view" TargetMode="External"/><Relationship Id="rId3" Type="http://schemas.openxmlformats.org/officeDocument/2006/relationships/image" Target="../media/image1.png"/><Relationship Id="rId7" Type="http://schemas.openxmlformats.org/officeDocument/2006/relationships/image" Target="../media/image2.png"/><Relationship Id="rId12" Type="http://schemas.openxmlformats.org/officeDocument/2006/relationships/image" Target="../media/image6.png"/><Relationship Id="rId17" Type="http://schemas.openxmlformats.org/officeDocument/2006/relationships/hyperlink" Target="http://drive.google.com/file/d/1tpXVrBdHOp0uS0M1FC1oUcWa8lZZ_tAG/view" TargetMode="External"/><Relationship Id="rId2" Type="http://schemas.openxmlformats.org/officeDocument/2006/relationships/notesSlide" Target="../notesSlides/notesSlide1.xml"/><Relationship Id="rId16" Type="http://schemas.openxmlformats.org/officeDocument/2006/relationships/hyperlink" Target="http://drive.google.com/file/d/1bmipimVRS8MzhboUT9tbI7h7KsZ6JTbY/view" TargetMode="External"/><Relationship Id="rId1" Type="http://schemas.openxmlformats.org/officeDocument/2006/relationships/slideLayout" Target="../slideLayouts/slideLayout1.xml"/><Relationship Id="rId6" Type="http://schemas.openxmlformats.org/officeDocument/2006/relationships/hyperlink" Target="https://uknowledge.uky.edu/cgi/viewcontent.cgi?article=1219&amp;context=cph_etds" TargetMode="External"/><Relationship Id="rId11" Type="http://schemas.openxmlformats.org/officeDocument/2006/relationships/hyperlink" Target="http://drive.google.com/file/d/1Ur7AMjhKn1kE4SXuLY49W9mnf_TM8Jqs/view" TargetMode="External"/><Relationship Id="rId5" Type="http://schemas.openxmlformats.org/officeDocument/2006/relationships/hyperlink" Target="https://pubmed.ncbi.nlm.nih.gov/29267903/" TargetMode="External"/><Relationship Id="rId15" Type="http://schemas.openxmlformats.org/officeDocument/2006/relationships/hyperlink" Target="http://drive.google.com/file/d/13h9qA8YZClkkZknJxpFFIt8kmrapaee1/view" TargetMode="External"/><Relationship Id="rId10" Type="http://schemas.openxmlformats.org/officeDocument/2006/relationships/image" Target="../media/image5.png"/><Relationship Id="rId19" Type="http://schemas.openxmlformats.org/officeDocument/2006/relationships/hyperlink" Target="http://drive.google.com/file/d/1M8Z0oNTelEOv7xzmF6BE0VDwmrMkWiZh/view" TargetMode="External"/><Relationship Id="rId4" Type="http://schemas.openxmlformats.org/officeDocument/2006/relationships/hyperlink" Target="https://sigmapubs.onlinelibrary.wiley.com/doi/abs/10.1111/jnu.12213" TargetMode="External"/><Relationship Id="rId9" Type="http://schemas.openxmlformats.org/officeDocument/2006/relationships/image" Target="../media/image4.png"/><Relationship Id="rId14" Type="http://schemas.openxmlformats.org/officeDocument/2006/relationships/hyperlink" Target="http://drive.google.com/file/d/1kd_K2woU65a-IOF2tJlcut7N9xplXmOq/vie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pic>
        <p:nvPicPr>
          <p:cNvPr id="80" name="Google Shape;80;p13" descr="light blue line dot.png"/>
          <p:cNvPicPr preferRelativeResize="0"/>
          <p:nvPr/>
        </p:nvPicPr>
        <p:blipFill rotWithShape="1">
          <a:blip r:embed="rId3">
            <a:alphaModFix/>
          </a:blip>
          <a:srcRect l="78696"/>
          <a:stretch/>
        </p:blipFill>
        <p:spPr>
          <a:xfrm>
            <a:off x="11658600" y="4191000"/>
            <a:ext cx="2289548" cy="10747748"/>
          </a:xfrm>
          <a:prstGeom prst="rect">
            <a:avLst/>
          </a:prstGeom>
          <a:noFill/>
          <a:ln>
            <a:noFill/>
          </a:ln>
        </p:spPr>
      </p:pic>
      <p:sp>
        <p:nvSpPr>
          <p:cNvPr id="81" name="Google Shape;81;p13"/>
          <p:cNvSpPr/>
          <p:nvPr/>
        </p:nvSpPr>
        <p:spPr>
          <a:xfrm>
            <a:off x="226325" y="5334000"/>
            <a:ext cx="11730000" cy="5580300"/>
          </a:xfrm>
          <a:prstGeom prst="rect">
            <a:avLst/>
          </a:prstGeom>
          <a:solidFill>
            <a:srgbClr val="151E37">
              <a:alpha val="74901"/>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3000" b="0" i="0" u="none" strike="noStrike" cap="none">
              <a:solidFill>
                <a:schemeClr val="lt1"/>
              </a:solidFill>
              <a:latin typeface="Arial"/>
              <a:ea typeface="Arial"/>
              <a:cs typeface="Arial"/>
              <a:sym typeface="Arial"/>
            </a:endParaRPr>
          </a:p>
        </p:txBody>
      </p:sp>
      <p:sp>
        <p:nvSpPr>
          <p:cNvPr id="82" name="Google Shape;82;p13"/>
          <p:cNvSpPr txBox="1"/>
          <p:nvPr/>
        </p:nvSpPr>
        <p:spPr>
          <a:xfrm>
            <a:off x="858574" y="11302775"/>
            <a:ext cx="10465500" cy="754200"/>
          </a:xfrm>
          <a:prstGeom prst="rect">
            <a:avLst/>
          </a:prstGeom>
          <a:noFill/>
          <a:ln>
            <a:noFill/>
          </a:ln>
        </p:spPr>
        <p:txBody>
          <a:bodyPr spcFirstLastPara="1" wrap="square" lIns="137150" tIns="68575" rIns="137150" bIns="68575" anchor="t" anchorCtr="0">
            <a:spAutoFit/>
          </a:bodyPr>
          <a:lstStyle/>
          <a:p>
            <a:pPr marL="0" marR="0" lvl="0" indent="0" algn="ctr" rtl="0">
              <a:lnSpc>
                <a:spcPct val="120000"/>
              </a:lnSpc>
              <a:spcBef>
                <a:spcPts val="0"/>
              </a:spcBef>
              <a:spcAft>
                <a:spcPts val="0"/>
              </a:spcAft>
              <a:buNone/>
            </a:pPr>
            <a:r>
              <a:rPr lang="en-US" sz="4000" b="1">
                <a:solidFill>
                  <a:srgbClr val="005DAA"/>
                </a:solidFill>
              </a:rPr>
              <a:t>INTRODUCTION &amp; BACKGROUND</a:t>
            </a:r>
            <a:endParaRPr/>
          </a:p>
        </p:txBody>
      </p:sp>
      <p:sp>
        <p:nvSpPr>
          <p:cNvPr id="83" name="Google Shape;83;p13"/>
          <p:cNvSpPr txBox="1"/>
          <p:nvPr/>
        </p:nvSpPr>
        <p:spPr>
          <a:xfrm>
            <a:off x="947825" y="23028250"/>
            <a:ext cx="10287000" cy="9804900"/>
          </a:xfrm>
          <a:prstGeom prst="rect">
            <a:avLst/>
          </a:prstGeom>
          <a:noFill/>
          <a:ln>
            <a:noFill/>
          </a:ln>
        </p:spPr>
        <p:txBody>
          <a:bodyPr spcFirstLastPara="1" wrap="square" lIns="137150" tIns="68575" rIns="137150" bIns="68575" anchor="t" anchorCtr="0">
            <a:spAutoFit/>
          </a:bodyPr>
          <a:lstStyle/>
          <a:p>
            <a:pPr marL="0" marR="0" lvl="0" indent="0" algn="l" rtl="0">
              <a:spcBef>
                <a:spcPts val="0"/>
              </a:spcBef>
              <a:spcAft>
                <a:spcPts val="0"/>
              </a:spcAft>
              <a:buNone/>
            </a:pPr>
            <a:r>
              <a:rPr lang="en-US" sz="3000" b="0" i="0" u="none" strike="noStrike" cap="none">
                <a:solidFill>
                  <a:schemeClr val="dk1"/>
                </a:solidFill>
                <a:latin typeface="Arial"/>
                <a:ea typeface="Arial"/>
                <a:cs typeface="Arial"/>
                <a:sym typeface="Arial"/>
              </a:rPr>
              <a:t>This </a:t>
            </a:r>
            <a:r>
              <a:rPr lang="en-US" sz="3000">
                <a:solidFill>
                  <a:schemeClr val="dk1"/>
                </a:solidFill>
              </a:rPr>
              <a:t>was</a:t>
            </a:r>
            <a:r>
              <a:rPr lang="en-US" sz="3000" b="0" i="0" u="none" strike="noStrike" cap="none">
                <a:solidFill>
                  <a:schemeClr val="dk1"/>
                </a:solidFill>
                <a:latin typeface="Arial"/>
                <a:ea typeface="Arial"/>
                <a:cs typeface="Arial"/>
                <a:sym typeface="Arial"/>
              </a:rPr>
              <a:t> an observational, cross-sectional study using a survey that include</a:t>
            </a:r>
            <a:r>
              <a:rPr lang="en-US" sz="3000">
                <a:solidFill>
                  <a:schemeClr val="dk1"/>
                </a:solidFill>
              </a:rPr>
              <a:t>d </a:t>
            </a:r>
            <a:r>
              <a:rPr lang="en-US" sz="3000" b="0" i="0" u="none" strike="noStrike" cap="none">
                <a:solidFill>
                  <a:schemeClr val="dk1"/>
                </a:solidFill>
                <a:latin typeface="Arial"/>
                <a:ea typeface="Arial"/>
                <a:cs typeface="Arial"/>
                <a:sym typeface="Arial"/>
              </a:rPr>
              <a:t>a PHQ-9 questionnaire</a:t>
            </a:r>
            <a:r>
              <a:rPr lang="en-US" sz="3000">
                <a:solidFill>
                  <a:schemeClr val="dk1"/>
                </a:solidFill>
              </a:rPr>
              <a:t> and set of additional questions to capture demographic and past medical history information regarding prevalent health conditions in rural Kentucky that </a:t>
            </a:r>
            <a:r>
              <a:rPr lang="en-US" sz="3000" b="0" i="0" u="none" strike="noStrike" cap="none">
                <a:solidFill>
                  <a:schemeClr val="dk1"/>
                </a:solidFill>
                <a:latin typeface="Arial"/>
                <a:ea typeface="Arial"/>
                <a:cs typeface="Arial"/>
                <a:sym typeface="Arial"/>
              </a:rPr>
              <a:t>seeks to observe the correlation between mindfulness and depression. The research team recruited patients from the St. Claire Family Medicine clinic at the CHER building location in Morehead, Kentucky.</a:t>
            </a:r>
            <a:endParaRPr/>
          </a:p>
          <a:p>
            <a:pPr marL="0" marR="0" lvl="0" indent="0" algn="l" rtl="0">
              <a:spcBef>
                <a:spcPts val="0"/>
              </a:spcBef>
              <a:spcAft>
                <a:spcPts val="0"/>
              </a:spcAft>
              <a:buNone/>
            </a:pPr>
            <a:endParaRPr/>
          </a:p>
          <a:p>
            <a:pPr marL="457200" marR="0" lvl="0" indent="-419100" algn="l" rtl="0">
              <a:spcBef>
                <a:spcPts val="0"/>
              </a:spcBef>
              <a:spcAft>
                <a:spcPts val="0"/>
              </a:spcAft>
              <a:buClr>
                <a:schemeClr val="dk1"/>
              </a:buClr>
              <a:buSzPts val="3000"/>
              <a:buFont typeface="Arial"/>
              <a:buChar char="●"/>
            </a:pPr>
            <a:r>
              <a:rPr lang="en-US" sz="3000" b="0" i="0" u="none" strike="noStrike" cap="none">
                <a:solidFill>
                  <a:schemeClr val="dk1"/>
                </a:solidFill>
                <a:latin typeface="Arial"/>
                <a:ea typeface="Arial"/>
                <a:cs typeface="Arial"/>
                <a:sym typeface="Arial"/>
              </a:rPr>
              <a:t>Using IBM SPSS Statistics Version 26, a correlation was run</a:t>
            </a:r>
            <a:r>
              <a:rPr lang="en-US" sz="3000">
                <a:solidFill>
                  <a:schemeClr val="dk1"/>
                </a:solidFill>
              </a:rPr>
              <a:t> </a:t>
            </a:r>
            <a:r>
              <a:rPr lang="en-US" sz="3000" b="0" i="0" u="none" strike="noStrike" cap="none">
                <a:solidFill>
                  <a:schemeClr val="dk1"/>
                </a:solidFill>
                <a:latin typeface="Arial"/>
                <a:ea typeface="Arial"/>
                <a:cs typeface="Arial"/>
                <a:sym typeface="Arial"/>
              </a:rPr>
              <a:t>to find the relationship between PHQ-9 scores and total time performing mindfulness activities, in addition to PHQ-9’s correlation to gender, heart disease diagnosis, diabetes diagnosis, cancer diagnosis, and depression diagnosis. </a:t>
            </a:r>
            <a:endParaRPr sz="3000" b="0" i="0" u="none" strike="noStrike" cap="none">
              <a:solidFill>
                <a:schemeClr val="dk1"/>
              </a:solidFill>
              <a:latin typeface="Arial"/>
              <a:ea typeface="Arial"/>
              <a:cs typeface="Arial"/>
              <a:sym typeface="Arial"/>
            </a:endParaRPr>
          </a:p>
          <a:p>
            <a:pPr marL="457200" marR="0" lvl="0" indent="-419100" algn="l" rtl="0">
              <a:spcBef>
                <a:spcPts val="0"/>
              </a:spcBef>
              <a:spcAft>
                <a:spcPts val="0"/>
              </a:spcAft>
              <a:buClr>
                <a:schemeClr val="dk1"/>
              </a:buClr>
              <a:buSzPts val="3000"/>
              <a:buFont typeface="Arial"/>
              <a:buChar char="●"/>
            </a:pPr>
            <a:r>
              <a:rPr lang="en-US" sz="3000" b="0" i="0" u="none" strike="noStrike" cap="none">
                <a:solidFill>
                  <a:schemeClr val="dk1"/>
                </a:solidFill>
                <a:latin typeface="Arial"/>
                <a:ea typeface="Arial"/>
                <a:cs typeface="Arial"/>
                <a:sym typeface="Arial"/>
              </a:rPr>
              <a:t>Reliability estimates for the two subscales (PHQ-9 and Mindfulness) were calculated via Cronbach’s alpha and further examined through inter-item correlation means.</a:t>
            </a:r>
            <a:endParaRPr sz="3000" b="0" i="0" u="none" strike="noStrike" cap="none">
              <a:solidFill>
                <a:schemeClr val="dk1"/>
              </a:solidFill>
              <a:latin typeface="Arial"/>
              <a:ea typeface="Arial"/>
              <a:cs typeface="Arial"/>
              <a:sym typeface="Arial"/>
            </a:endParaRPr>
          </a:p>
          <a:p>
            <a:pPr marL="457200" marR="0" lvl="0" indent="0" algn="l" rtl="0">
              <a:spcBef>
                <a:spcPts val="0"/>
              </a:spcBef>
              <a:spcAft>
                <a:spcPts val="0"/>
              </a:spcAft>
              <a:buNone/>
            </a:pPr>
            <a:endParaRPr/>
          </a:p>
          <a:p>
            <a:pPr marL="0" marR="0" lvl="0" indent="0" algn="l" rtl="0">
              <a:spcBef>
                <a:spcPts val="0"/>
              </a:spcBef>
              <a:spcAft>
                <a:spcPts val="0"/>
              </a:spcAft>
              <a:buNone/>
            </a:pPr>
            <a:r>
              <a:rPr lang="en-US" sz="3000" b="0" i="0" u="none" strike="noStrike" cap="none">
                <a:solidFill>
                  <a:schemeClr val="dk1"/>
                </a:solidFill>
                <a:latin typeface="Arial"/>
                <a:ea typeface="Arial"/>
                <a:cs typeface="Arial"/>
                <a:sym typeface="Arial"/>
              </a:rPr>
              <a:t/>
            </a:r>
            <a:br>
              <a:rPr lang="en-US" sz="3000" b="0" i="0" u="none" strike="noStrike" cap="none">
                <a:solidFill>
                  <a:schemeClr val="dk1"/>
                </a:solidFill>
                <a:latin typeface="Arial"/>
                <a:ea typeface="Arial"/>
                <a:cs typeface="Arial"/>
                <a:sym typeface="Arial"/>
              </a:rPr>
            </a:br>
            <a:endParaRPr sz="3000" b="0" i="0" u="none" strike="noStrike" cap="none">
              <a:solidFill>
                <a:schemeClr val="dk1"/>
              </a:solidFill>
              <a:latin typeface="Arial"/>
              <a:ea typeface="Arial"/>
              <a:cs typeface="Arial"/>
              <a:sym typeface="Arial"/>
            </a:endParaRPr>
          </a:p>
        </p:txBody>
      </p:sp>
      <p:sp>
        <p:nvSpPr>
          <p:cNvPr id="84" name="Google Shape;84;p13"/>
          <p:cNvSpPr txBox="1"/>
          <p:nvPr/>
        </p:nvSpPr>
        <p:spPr>
          <a:xfrm>
            <a:off x="1028700" y="22247494"/>
            <a:ext cx="9448800" cy="754200"/>
          </a:xfrm>
          <a:prstGeom prst="rect">
            <a:avLst/>
          </a:prstGeom>
          <a:noFill/>
          <a:ln>
            <a:noFill/>
          </a:ln>
        </p:spPr>
        <p:txBody>
          <a:bodyPr spcFirstLastPara="1" wrap="square" lIns="137150" tIns="68575" rIns="137150" bIns="68575" anchor="t" anchorCtr="0">
            <a:spAutoFit/>
          </a:bodyPr>
          <a:lstStyle/>
          <a:p>
            <a:pPr marL="0" marR="0" lvl="0" indent="0" algn="ctr" rtl="0">
              <a:lnSpc>
                <a:spcPct val="120000"/>
              </a:lnSpc>
              <a:spcBef>
                <a:spcPts val="0"/>
              </a:spcBef>
              <a:spcAft>
                <a:spcPts val="0"/>
              </a:spcAft>
              <a:buNone/>
            </a:pPr>
            <a:r>
              <a:rPr lang="en-US" sz="4000" b="1" i="0" u="none" strike="noStrike" cap="none">
                <a:solidFill>
                  <a:srgbClr val="005DAA"/>
                </a:solidFill>
                <a:latin typeface="Arial"/>
                <a:ea typeface="Arial"/>
                <a:cs typeface="Arial"/>
                <a:sym typeface="Arial"/>
              </a:rPr>
              <a:t>METHODS</a:t>
            </a:r>
            <a:endParaRPr/>
          </a:p>
        </p:txBody>
      </p:sp>
      <p:sp>
        <p:nvSpPr>
          <p:cNvPr id="85" name="Google Shape;85;p13"/>
          <p:cNvSpPr txBox="1"/>
          <p:nvPr/>
        </p:nvSpPr>
        <p:spPr>
          <a:xfrm>
            <a:off x="13378600" y="5440200"/>
            <a:ext cx="17402400" cy="754200"/>
          </a:xfrm>
          <a:prstGeom prst="rect">
            <a:avLst/>
          </a:prstGeom>
          <a:noFill/>
          <a:ln>
            <a:noFill/>
          </a:ln>
        </p:spPr>
        <p:txBody>
          <a:bodyPr spcFirstLastPara="1" wrap="square" lIns="137150" tIns="68575" rIns="137150" bIns="68575" anchor="t" anchorCtr="0">
            <a:spAutoFit/>
          </a:bodyPr>
          <a:lstStyle/>
          <a:p>
            <a:pPr marL="0" marR="0" lvl="0" indent="0" algn="ctr" rtl="0">
              <a:lnSpc>
                <a:spcPct val="120000"/>
              </a:lnSpc>
              <a:spcBef>
                <a:spcPts val="0"/>
              </a:spcBef>
              <a:spcAft>
                <a:spcPts val="0"/>
              </a:spcAft>
              <a:buNone/>
            </a:pPr>
            <a:r>
              <a:rPr lang="en-US" sz="4000" b="1" i="0" u="none" strike="noStrike" cap="none">
                <a:solidFill>
                  <a:srgbClr val="005DAA"/>
                </a:solidFill>
                <a:latin typeface="Arial"/>
                <a:ea typeface="Arial"/>
                <a:cs typeface="Arial"/>
                <a:sym typeface="Arial"/>
              </a:rPr>
              <a:t>RESULTS</a:t>
            </a:r>
            <a:endParaRPr/>
          </a:p>
        </p:txBody>
      </p:sp>
      <p:sp>
        <p:nvSpPr>
          <p:cNvPr id="86" name="Google Shape;86;p13"/>
          <p:cNvSpPr txBox="1"/>
          <p:nvPr/>
        </p:nvSpPr>
        <p:spPr>
          <a:xfrm>
            <a:off x="13130875" y="25950400"/>
            <a:ext cx="18309300" cy="4707000"/>
          </a:xfrm>
          <a:prstGeom prst="rect">
            <a:avLst/>
          </a:prstGeom>
          <a:noFill/>
          <a:ln>
            <a:noFill/>
          </a:ln>
        </p:spPr>
        <p:txBody>
          <a:bodyPr spcFirstLastPara="1" wrap="square" lIns="137150" tIns="68575" rIns="137150" bIns="68575" anchor="t" anchorCtr="0">
            <a:spAutoFit/>
          </a:bodyPr>
          <a:lstStyle/>
          <a:p>
            <a:pPr marL="0" lvl="0" indent="0" algn="l" rtl="0">
              <a:lnSpc>
                <a:spcPct val="120000"/>
              </a:lnSpc>
              <a:spcBef>
                <a:spcPts val="0"/>
              </a:spcBef>
              <a:spcAft>
                <a:spcPts val="0"/>
              </a:spcAft>
              <a:buNone/>
            </a:pPr>
            <a:endParaRPr/>
          </a:p>
          <a:p>
            <a:pPr marL="0" lvl="0" indent="0" algn="l" rtl="0">
              <a:spcBef>
                <a:spcPts val="0"/>
              </a:spcBef>
              <a:spcAft>
                <a:spcPts val="0"/>
              </a:spcAft>
              <a:buClr>
                <a:schemeClr val="dk1"/>
              </a:buClr>
              <a:buFont typeface="Arial"/>
              <a:buNone/>
            </a:pPr>
            <a:r>
              <a:rPr lang="en-US" sz="3200">
                <a:solidFill>
                  <a:schemeClr val="dk1"/>
                </a:solidFill>
              </a:rPr>
              <a:t>When the mindfulness and PHQ-9 data collected from patients in a rural Kentucky primary care clinic was analyzed using correlation, the results were not statistically significant (r(24)=- .170,       p= .416). An additional correlation also analyzed PHQ-9 total score with gender and other chronic illnesses. No statistically significant relationship was observed.</a:t>
            </a:r>
            <a:endParaRPr>
              <a:solidFill>
                <a:schemeClr val="dk1"/>
              </a:solidFill>
            </a:endParaRPr>
          </a:p>
          <a:p>
            <a:pPr marL="0" lvl="0" indent="0" algn="l" rtl="0">
              <a:spcBef>
                <a:spcPts val="0"/>
              </a:spcBef>
              <a:spcAft>
                <a:spcPts val="0"/>
              </a:spcAft>
              <a:buClr>
                <a:schemeClr val="dk1"/>
              </a:buClr>
              <a:buFont typeface="Arial"/>
              <a:buNone/>
            </a:pPr>
            <a:endParaRPr sz="3200">
              <a:solidFill>
                <a:schemeClr val="dk1"/>
              </a:solidFill>
            </a:endParaRPr>
          </a:p>
          <a:p>
            <a:pPr marL="0" lvl="0" indent="0" algn="l" rtl="0">
              <a:spcBef>
                <a:spcPts val="0"/>
              </a:spcBef>
              <a:spcAft>
                <a:spcPts val="0"/>
              </a:spcAft>
              <a:buClr>
                <a:schemeClr val="dk1"/>
              </a:buClr>
              <a:buFont typeface="Arial"/>
              <a:buNone/>
            </a:pPr>
            <a:r>
              <a:rPr lang="en-US" sz="3000">
                <a:solidFill>
                  <a:schemeClr val="dk1"/>
                </a:solidFill>
              </a:rPr>
              <a:t>Cronbach’s alpha demonstrated reliability with acceptable levels of internal consistency (PHQ-9 α = 0.904; Mindfulness α = 0.646); furthermore, inter-item correlation means were within acceptable levels (PHQ-9 x̅ = 0.904; Mindfulness x̅ = 0.646).</a:t>
            </a:r>
            <a:endParaRPr>
              <a:solidFill>
                <a:schemeClr val="dk1"/>
              </a:solidFill>
            </a:endParaRPr>
          </a:p>
          <a:p>
            <a:pPr marL="0" marR="0" lvl="0" indent="0" algn="l" rtl="0">
              <a:lnSpc>
                <a:spcPct val="120000"/>
              </a:lnSpc>
              <a:spcBef>
                <a:spcPts val="0"/>
              </a:spcBef>
              <a:spcAft>
                <a:spcPts val="0"/>
              </a:spcAft>
              <a:buNone/>
            </a:pPr>
            <a:endParaRPr sz="3000"/>
          </a:p>
        </p:txBody>
      </p:sp>
      <p:sp>
        <p:nvSpPr>
          <p:cNvPr id="87" name="Google Shape;87;p13"/>
          <p:cNvSpPr txBox="1"/>
          <p:nvPr/>
        </p:nvSpPr>
        <p:spPr>
          <a:xfrm>
            <a:off x="13202825" y="24927350"/>
            <a:ext cx="17878200" cy="754200"/>
          </a:xfrm>
          <a:prstGeom prst="rect">
            <a:avLst/>
          </a:prstGeom>
          <a:noFill/>
          <a:ln>
            <a:noFill/>
          </a:ln>
        </p:spPr>
        <p:txBody>
          <a:bodyPr spcFirstLastPara="1" wrap="square" lIns="137150" tIns="68575" rIns="137150" bIns="68575" anchor="t" anchorCtr="0">
            <a:spAutoFit/>
          </a:bodyPr>
          <a:lstStyle/>
          <a:p>
            <a:pPr marL="0" marR="0" lvl="0" indent="0" algn="ctr" rtl="0">
              <a:lnSpc>
                <a:spcPct val="120000"/>
              </a:lnSpc>
              <a:spcBef>
                <a:spcPts val="0"/>
              </a:spcBef>
              <a:spcAft>
                <a:spcPts val="0"/>
              </a:spcAft>
              <a:buNone/>
            </a:pPr>
            <a:r>
              <a:rPr lang="en-US" sz="4000" b="1" i="0" u="none" strike="noStrike" cap="none">
                <a:solidFill>
                  <a:srgbClr val="005DAA"/>
                </a:solidFill>
                <a:latin typeface="Arial"/>
                <a:ea typeface="Arial"/>
                <a:cs typeface="Arial"/>
                <a:sym typeface="Arial"/>
              </a:rPr>
              <a:t>SUMMARY OF RESULTS</a:t>
            </a:r>
            <a:endParaRPr/>
          </a:p>
        </p:txBody>
      </p:sp>
      <p:sp>
        <p:nvSpPr>
          <p:cNvPr id="88" name="Google Shape;88;p13"/>
          <p:cNvSpPr txBox="1"/>
          <p:nvPr/>
        </p:nvSpPr>
        <p:spPr>
          <a:xfrm>
            <a:off x="32263025" y="27129306"/>
            <a:ext cx="11734800" cy="6886490"/>
          </a:xfrm>
          <a:prstGeom prst="rect">
            <a:avLst/>
          </a:prstGeom>
          <a:noFill/>
          <a:ln>
            <a:noFill/>
          </a:ln>
        </p:spPr>
        <p:txBody>
          <a:bodyPr spcFirstLastPara="1" wrap="square" lIns="137150" tIns="68575" rIns="137150" bIns="68575" anchor="t" anchorCtr="0">
            <a:spAutoFit/>
          </a:bodyPr>
          <a:lstStyle/>
          <a:p>
            <a:pPr marL="0" marR="0" lvl="0" indent="0" algn="l" rtl="0">
              <a:spcBef>
                <a:spcPts val="0"/>
              </a:spcBef>
              <a:spcAft>
                <a:spcPts val="0"/>
              </a:spcAft>
              <a:buNone/>
            </a:pPr>
            <a:r>
              <a:rPr lang="en-US" sz="3000" b="0" i="0" u="sng" strike="noStrike" cap="none" dirty="0">
                <a:solidFill>
                  <a:schemeClr val="tx1"/>
                </a:solidFill>
                <a:latin typeface="Arial"/>
                <a:ea typeface="Arial"/>
                <a:cs typeface="Arial"/>
                <a:sym typeface="Arial"/>
                <a:hlinkClick r:id="rId4">
                  <a:extLst>
                    <a:ext uri="{A12FA001-AC4F-418D-AE19-62706E023703}">
                      <ahyp:hlinkClr xmlns:ahyp="http://schemas.microsoft.com/office/drawing/2018/hyperlinkcolor" xmlns="" val="tx"/>
                    </a:ext>
                  </a:extLst>
                </a:hlinkClick>
              </a:rPr>
              <a:t>[1] Barrett, Kathleen, and Yu-Ping Chang. “Behavioral Interventions Targeting Chronic Pain, </a:t>
            </a:r>
            <a:endParaRPr dirty="0">
              <a:solidFill>
                <a:schemeClr val="tx1"/>
              </a:solidFill>
            </a:endParaRPr>
          </a:p>
          <a:p>
            <a:pPr marL="0" marR="0" lvl="0" indent="0" algn="l" rtl="0">
              <a:spcBef>
                <a:spcPts val="0"/>
              </a:spcBef>
              <a:spcAft>
                <a:spcPts val="0"/>
              </a:spcAft>
              <a:buNone/>
            </a:pPr>
            <a:r>
              <a:rPr lang="en-US" sz="3000" b="0" i="0" u="sng" strike="noStrike" cap="none" dirty="0">
                <a:solidFill>
                  <a:schemeClr val="tx1"/>
                </a:solidFill>
                <a:latin typeface="Arial"/>
                <a:ea typeface="Arial"/>
                <a:cs typeface="Arial"/>
                <a:sym typeface="Arial"/>
                <a:hlinkClick r:id="rId4">
                  <a:extLst>
                    <a:ext uri="{A12FA001-AC4F-418D-AE19-62706E023703}">
                      <ahyp:hlinkClr xmlns:ahyp="http://schemas.microsoft.com/office/drawing/2018/hyperlinkcolor" xmlns="" val="tx"/>
                    </a:ext>
                  </a:extLst>
                </a:hlinkClick>
              </a:rPr>
              <a:t>Depression, and Substance Use Disorder in Primary Care.” </a:t>
            </a:r>
            <a:r>
              <a:rPr lang="en-US" sz="3000" b="0" i="1" u="sng" strike="noStrike" cap="none" dirty="0">
                <a:solidFill>
                  <a:schemeClr val="tx1"/>
                </a:solidFill>
                <a:latin typeface="Arial"/>
                <a:ea typeface="Arial"/>
                <a:cs typeface="Arial"/>
                <a:sym typeface="Arial"/>
                <a:hlinkClick r:id="rId4">
                  <a:extLst>
                    <a:ext uri="{A12FA001-AC4F-418D-AE19-62706E023703}">
                      <ahyp:hlinkClr xmlns:ahyp="http://schemas.microsoft.com/office/drawing/2018/hyperlinkcolor" xmlns="" val="tx"/>
                    </a:ext>
                  </a:extLst>
                </a:hlinkClick>
              </a:rPr>
              <a:t>Journal of Nursing Scholarship</a:t>
            </a:r>
            <a:r>
              <a:rPr lang="en-US" sz="3000" b="0" i="0" u="sng" strike="noStrike" cap="none" dirty="0">
                <a:solidFill>
                  <a:schemeClr val="tx1"/>
                </a:solidFill>
                <a:latin typeface="Arial"/>
                <a:ea typeface="Arial"/>
                <a:cs typeface="Arial"/>
                <a:sym typeface="Arial"/>
                <a:hlinkClick r:id="rId4">
                  <a:extLst>
                    <a:ext uri="{A12FA001-AC4F-418D-AE19-62706E023703}">
                      <ahyp:hlinkClr xmlns:ahyp="http://schemas.microsoft.com/office/drawing/2018/hyperlinkcolor" xmlns="" val="tx"/>
                    </a:ext>
                  </a:extLst>
                </a:hlinkClick>
              </a:rPr>
              <a:t>, vol. 48, no. 4, 2016, pp. 345–353. </a:t>
            </a:r>
            <a:r>
              <a:rPr lang="en-US" sz="3000" b="0" i="1" u="sng" strike="noStrike" cap="none" dirty="0">
                <a:solidFill>
                  <a:schemeClr val="tx1"/>
                </a:solidFill>
                <a:latin typeface="Arial"/>
                <a:ea typeface="Arial"/>
                <a:cs typeface="Arial"/>
                <a:sym typeface="Arial"/>
                <a:hlinkClick r:id="rId4">
                  <a:extLst>
                    <a:ext uri="{A12FA001-AC4F-418D-AE19-62706E023703}">
                      <ahyp:hlinkClr xmlns:ahyp="http://schemas.microsoft.com/office/drawing/2018/hyperlinkcolor" xmlns="" val="tx"/>
                    </a:ext>
                  </a:extLst>
                </a:hlinkClick>
              </a:rPr>
              <a:t>PubMed</a:t>
            </a:r>
            <a:r>
              <a:rPr lang="en-US" sz="3000" b="0" i="0" u="sng" strike="noStrike" cap="none" dirty="0">
                <a:solidFill>
                  <a:schemeClr val="tx1"/>
                </a:solidFill>
                <a:latin typeface="Arial"/>
                <a:ea typeface="Arial"/>
                <a:cs typeface="Arial"/>
                <a:sym typeface="Arial"/>
                <a:hlinkClick r:id="rId4">
                  <a:extLst>
                    <a:ext uri="{A12FA001-AC4F-418D-AE19-62706E023703}">
                      <ahyp:hlinkClr xmlns:ahyp="http://schemas.microsoft.com/office/drawing/2018/hyperlinkcolor" xmlns="" val="tx"/>
                    </a:ext>
                  </a:extLst>
                </a:hlinkClick>
              </a:rPr>
              <a:t>, doi:10.1111/jnu.12213.</a:t>
            </a:r>
            <a:r>
              <a:rPr lang="en-US" sz="3000" b="0" i="0" u="none" strike="noStrike" cap="none" dirty="0">
                <a:solidFill>
                  <a:schemeClr val="tx1"/>
                </a:solidFill>
                <a:latin typeface="Arial"/>
                <a:ea typeface="Arial"/>
                <a:cs typeface="Arial"/>
                <a:sym typeface="Arial"/>
              </a:rPr>
              <a:t> </a:t>
            </a:r>
            <a:endParaRPr dirty="0">
              <a:solidFill>
                <a:schemeClr val="tx1"/>
              </a:solidFill>
            </a:endParaRPr>
          </a:p>
          <a:p>
            <a:pPr marL="0" marR="0" lvl="0" indent="0" algn="l" rtl="0">
              <a:spcBef>
                <a:spcPts val="0"/>
              </a:spcBef>
              <a:spcAft>
                <a:spcPts val="0"/>
              </a:spcAft>
              <a:buNone/>
            </a:pPr>
            <a:r>
              <a:rPr lang="en-US" sz="3000" b="0" i="0" u="sng" strike="noStrike" cap="none" dirty="0">
                <a:solidFill>
                  <a:schemeClr val="tx1"/>
                </a:solidFill>
                <a:latin typeface="Arial"/>
                <a:ea typeface="Arial"/>
                <a:cs typeface="Arial"/>
                <a:sym typeface="Arial"/>
                <a:hlinkClick r:id="rId5">
                  <a:extLst>
                    <a:ext uri="{A12FA001-AC4F-418D-AE19-62706E023703}">
                      <ahyp:hlinkClr xmlns:ahyp="http://schemas.microsoft.com/office/drawing/2018/hyperlinkcolor" xmlns="" val="tx"/>
                    </a:ext>
                  </a:extLst>
                </a:hlinkClick>
              </a:rPr>
              <a:t>[2] Kroenke, Kurt. “Depression Screening and Management in Primary Care.” </a:t>
            </a:r>
            <a:r>
              <a:rPr lang="en-US" sz="3000" b="0" i="1" u="sng" strike="noStrike" cap="none" dirty="0">
                <a:solidFill>
                  <a:schemeClr val="tx1"/>
                </a:solidFill>
                <a:latin typeface="Arial"/>
                <a:ea typeface="Arial"/>
                <a:cs typeface="Arial"/>
                <a:sym typeface="Arial"/>
                <a:hlinkClick r:id="rId5">
                  <a:extLst>
                    <a:ext uri="{A12FA001-AC4F-418D-AE19-62706E023703}">
                      <ahyp:hlinkClr xmlns:ahyp="http://schemas.microsoft.com/office/drawing/2018/hyperlinkcolor" xmlns="" val="tx"/>
                    </a:ext>
                  </a:extLst>
                </a:hlinkClick>
              </a:rPr>
              <a:t>Family Practice</a:t>
            </a:r>
            <a:r>
              <a:rPr lang="en-US" sz="3000" b="0" i="0" u="sng" strike="noStrike" cap="none" dirty="0">
                <a:solidFill>
                  <a:schemeClr val="tx1"/>
                </a:solidFill>
                <a:latin typeface="Arial"/>
                <a:ea typeface="Arial"/>
                <a:cs typeface="Arial"/>
                <a:sym typeface="Arial"/>
                <a:hlinkClick r:id="rId5">
                  <a:extLst>
                    <a:ext uri="{A12FA001-AC4F-418D-AE19-62706E023703}">
                      <ahyp:hlinkClr xmlns:ahyp="http://schemas.microsoft.com/office/drawing/2018/hyperlinkcolor" xmlns="" val="tx"/>
                    </a:ext>
                  </a:extLst>
                </a:hlinkClick>
              </a:rPr>
              <a:t>, vol. 35, no. 1, 2017, pp. 1–3. </a:t>
            </a:r>
            <a:r>
              <a:rPr lang="en-US" sz="3000" b="0" i="1" u="sng" strike="noStrike" cap="none" dirty="0">
                <a:solidFill>
                  <a:schemeClr val="tx1"/>
                </a:solidFill>
                <a:latin typeface="Arial"/>
                <a:ea typeface="Arial"/>
                <a:cs typeface="Arial"/>
                <a:sym typeface="Arial"/>
                <a:hlinkClick r:id="rId5">
                  <a:extLst>
                    <a:ext uri="{A12FA001-AC4F-418D-AE19-62706E023703}">
                      <ahyp:hlinkClr xmlns:ahyp="http://schemas.microsoft.com/office/drawing/2018/hyperlinkcolor" xmlns="" val="tx"/>
                    </a:ext>
                  </a:extLst>
                </a:hlinkClick>
              </a:rPr>
              <a:t>PubMed</a:t>
            </a:r>
            <a:r>
              <a:rPr lang="en-US" sz="3000" b="0" i="0" u="sng" strike="noStrike" cap="none" dirty="0">
                <a:solidFill>
                  <a:schemeClr val="tx1"/>
                </a:solidFill>
                <a:latin typeface="Arial"/>
                <a:ea typeface="Arial"/>
                <a:cs typeface="Arial"/>
                <a:sym typeface="Arial"/>
                <a:hlinkClick r:id="rId5">
                  <a:extLst>
                    <a:ext uri="{A12FA001-AC4F-418D-AE19-62706E023703}">
                      <ahyp:hlinkClr xmlns:ahyp="http://schemas.microsoft.com/office/drawing/2018/hyperlinkcolor" xmlns="" val="tx"/>
                    </a:ext>
                  </a:extLst>
                </a:hlinkClick>
              </a:rPr>
              <a:t>, doi:10.1093/fampra/cmx129. </a:t>
            </a:r>
            <a:endParaRPr dirty="0">
              <a:solidFill>
                <a:schemeClr val="tx1"/>
              </a:solidFill>
            </a:endParaRPr>
          </a:p>
          <a:p>
            <a:pPr marL="0" marR="0" lvl="0" indent="0" algn="l" rtl="0">
              <a:spcBef>
                <a:spcPts val="0"/>
              </a:spcBef>
              <a:spcAft>
                <a:spcPts val="0"/>
              </a:spcAft>
              <a:buNone/>
            </a:pPr>
            <a:r>
              <a:rPr lang="en-US" sz="3000" b="0" i="0" u="sng" strike="noStrike" cap="none" dirty="0">
                <a:solidFill>
                  <a:schemeClr val="tx1"/>
                </a:solidFill>
                <a:latin typeface="Arial"/>
                <a:ea typeface="Arial"/>
                <a:cs typeface="Arial"/>
                <a:sym typeface="Arial"/>
                <a:hlinkClick r:id="rId6">
                  <a:extLst>
                    <a:ext uri="{A12FA001-AC4F-418D-AE19-62706E023703}">
                      <ahyp:hlinkClr xmlns:ahyp="http://schemas.microsoft.com/office/drawing/2018/hyperlinkcolor" xmlns="" val="tx"/>
                    </a:ext>
                  </a:extLst>
                </a:hlinkClick>
              </a:rPr>
              <a:t>[3] Lei F. Influence of Depression on Treatment and Survival: A Population-based Study in Patients with Breast Cancer in Kentucky. 2018.</a:t>
            </a:r>
            <a:endParaRPr dirty="0">
              <a:solidFill>
                <a:schemeClr val="tx1"/>
              </a:solidFill>
            </a:endParaRPr>
          </a:p>
          <a:p>
            <a:pPr marL="0" marR="0" lvl="0" indent="0" algn="l" rtl="0">
              <a:spcBef>
                <a:spcPts val="0"/>
              </a:spcBef>
              <a:spcAft>
                <a:spcPts val="0"/>
              </a:spcAft>
              <a:buNone/>
            </a:pPr>
            <a:r>
              <a:rPr lang="en-US" sz="3000" b="0" i="0" u="none" strike="noStrike" cap="none" dirty="0">
                <a:solidFill>
                  <a:schemeClr val="dk1"/>
                </a:solidFill>
                <a:latin typeface="Arial"/>
                <a:ea typeface="Arial"/>
                <a:cs typeface="Arial"/>
                <a:sym typeface="Arial"/>
              </a:rPr>
              <a:t/>
            </a:r>
            <a:br>
              <a:rPr lang="en-US" sz="3000" b="0" i="0" u="none" strike="noStrike" cap="none" dirty="0">
                <a:solidFill>
                  <a:schemeClr val="dk1"/>
                </a:solidFill>
                <a:latin typeface="Arial"/>
                <a:ea typeface="Arial"/>
                <a:cs typeface="Arial"/>
                <a:sym typeface="Arial"/>
              </a:rPr>
            </a:br>
            <a:endParaRPr sz="3000" b="0" i="0" u="none" strike="noStrike" cap="none" dirty="0">
              <a:solidFill>
                <a:srgbClr val="000000"/>
              </a:solidFill>
              <a:latin typeface="Arial"/>
              <a:ea typeface="Arial"/>
              <a:cs typeface="Arial"/>
              <a:sym typeface="Arial"/>
            </a:endParaRPr>
          </a:p>
          <a:p>
            <a:pPr marL="0" marR="0" lvl="0" indent="0" algn="l" rtl="0">
              <a:lnSpc>
                <a:spcPct val="120000"/>
              </a:lnSpc>
              <a:spcBef>
                <a:spcPts val="1500"/>
              </a:spcBef>
              <a:spcAft>
                <a:spcPts val="0"/>
              </a:spcAft>
              <a:buNone/>
            </a:pPr>
            <a:endParaRPr sz="3000" b="0" i="0" u="none" strike="noStrike" cap="none" dirty="0">
              <a:solidFill>
                <a:srgbClr val="000000"/>
              </a:solidFill>
              <a:latin typeface="Arial"/>
              <a:ea typeface="Arial"/>
              <a:cs typeface="Arial"/>
              <a:sym typeface="Arial"/>
            </a:endParaRPr>
          </a:p>
        </p:txBody>
      </p:sp>
      <p:sp>
        <p:nvSpPr>
          <p:cNvPr id="89" name="Google Shape;89;p13"/>
          <p:cNvSpPr txBox="1"/>
          <p:nvPr/>
        </p:nvSpPr>
        <p:spPr>
          <a:xfrm>
            <a:off x="32341125" y="26375100"/>
            <a:ext cx="10909500" cy="754200"/>
          </a:xfrm>
          <a:prstGeom prst="rect">
            <a:avLst/>
          </a:prstGeom>
          <a:noFill/>
          <a:ln>
            <a:noFill/>
          </a:ln>
        </p:spPr>
        <p:txBody>
          <a:bodyPr spcFirstLastPara="1" wrap="square" lIns="137150" tIns="68575" rIns="137150" bIns="68575" anchor="t" anchorCtr="0">
            <a:spAutoFit/>
          </a:bodyPr>
          <a:lstStyle/>
          <a:p>
            <a:pPr marL="0" marR="0" lvl="0" indent="0" algn="ctr" rtl="0">
              <a:lnSpc>
                <a:spcPct val="120000"/>
              </a:lnSpc>
              <a:spcBef>
                <a:spcPts val="0"/>
              </a:spcBef>
              <a:spcAft>
                <a:spcPts val="0"/>
              </a:spcAft>
              <a:buNone/>
            </a:pPr>
            <a:r>
              <a:rPr lang="en-US" sz="4000" b="1" i="0" u="none" strike="noStrike" cap="none">
                <a:solidFill>
                  <a:srgbClr val="005DAA"/>
                </a:solidFill>
                <a:latin typeface="Arial"/>
                <a:ea typeface="Arial"/>
                <a:cs typeface="Arial"/>
                <a:sym typeface="Arial"/>
              </a:rPr>
              <a:t>REFERENCES</a:t>
            </a:r>
            <a:endParaRPr/>
          </a:p>
        </p:txBody>
      </p:sp>
      <p:sp>
        <p:nvSpPr>
          <p:cNvPr id="90" name="Google Shape;90;p13"/>
          <p:cNvSpPr txBox="1"/>
          <p:nvPr/>
        </p:nvSpPr>
        <p:spPr>
          <a:xfrm>
            <a:off x="5524500" y="1030104"/>
            <a:ext cx="31013400" cy="20019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lt1"/>
              </a:buClr>
              <a:buSzPts val="9000"/>
              <a:buFont typeface="Arial"/>
              <a:buNone/>
            </a:pPr>
            <a:r>
              <a:rPr lang="en-US" sz="9000" b="1" i="0" u="none" strike="noStrike" cap="none">
                <a:solidFill>
                  <a:schemeClr val="lt1"/>
                </a:solidFill>
                <a:latin typeface="Arial"/>
                <a:ea typeface="Arial"/>
                <a:cs typeface="Arial"/>
                <a:sym typeface="Arial"/>
              </a:rPr>
              <a:t>Mindfulness and Depression in Rural Kentucky </a:t>
            </a:r>
            <a:endParaRPr sz="9000" b="1" i="0" u="none" strike="noStrike" cap="none">
              <a:solidFill>
                <a:schemeClr val="lt1"/>
              </a:solidFill>
              <a:latin typeface="Arial"/>
              <a:ea typeface="Arial"/>
              <a:cs typeface="Arial"/>
              <a:sym typeface="Arial"/>
            </a:endParaRPr>
          </a:p>
        </p:txBody>
      </p:sp>
      <p:sp>
        <p:nvSpPr>
          <p:cNvPr id="91" name="Google Shape;91;p13"/>
          <p:cNvSpPr txBox="1"/>
          <p:nvPr/>
        </p:nvSpPr>
        <p:spPr>
          <a:xfrm>
            <a:off x="8939507" y="3064073"/>
            <a:ext cx="24183386" cy="6858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lt1"/>
              </a:buClr>
              <a:buSzPts val="3600"/>
              <a:buFont typeface="Arial"/>
              <a:buNone/>
            </a:pPr>
            <a:r>
              <a:rPr lang="en-US" sz="3600" b="1" i="0" u="none" strike="noStrike" cap="none">
                <a:solidFill>
                  <a:schemeClr val="lt1"/>
                </a:solidFill>
                <a:latin typeface="Arial"/>
                <a:ea typeface="Arial"/>
                <a:cs typeface="Arial"/>
                <a:sym typeface="Arial"/>
              </a:rPr>
              <a:t>K. Bush, S. Combs, A. Howard, A. Marchyn, B. Mckinney, D. Lewis, S. Irving PA-C</a:t>
            </a:r>
            <a:endParaRPr/>
          </a:p>
        </p:txBody>
      </p:sp>
      <p:pic>
        <p:nvPicPr>
          <p:cNvPr id="92" name="Google Shape;92;p13"/>
          <p:cNvPicPr preferRelativeResize="0"/>
          <p:nvPr/>
        </p:nvPicPr>
        <p:blipFill rotWithShape="1">
          <a:blip r:embed="rId7">
            <a:alphaModFix/>
          </a:blip>
          <a:srcRect/>
          <a:stretch/>
        </p:blipFill>
        <p:spPr>
          <a:xfrm>
            <a:off x="990600" y="1385768"/>
            <a:ext cx="7453508" cy="3186232"/>
          </a:xfrm>
          <a:prstGeom prst="rect">
            <a:avLst/>
          </a:prstGeom>
          <a:noFill/>
          <a:ln>
            <a:noFill/>
          </a:ln>
        </p:spPr>
      </p:pic>
      <p:sp>
        <p:nvSpPr>
          <p:cNvPr id="93" name="Google Shape;93;p13"/>
          <p:cNvSpPr txBox="1"/>
          <p:nvPr/>
        </p:nvSpPr>
        <p:spPr>
          <a:xfrm>
            <a:off x="32379225" y="6255850"/>
            <a:ext cx="10871400" cy="10274400"/>
          </a:xfrm>
          <a:prstGeom prst="rect">
            <a:avLst/>
          </a:prstGeom>
          <a:noFill/>
          <a:ln>
            <a:noFill/>
          </a:ln>
        </p:spPr>
        <p:txBody>
          <a:bodyPr spcFirstLastPara="1" wrap="square" lIns="137150" tIns="68575" rIns="137150" bIns="68575" anchor="t" anchorCtr="0">
            <a:spAutoFit/>
          </a:bodyPr>
          <a:lstStyle/>
          <a:p>
            <a:pPr marL="0" lvl="0" indent="0" algn="l" rtl="0">
              <a:lnSpc>
                <a:spcPct val="115000"/>
              </a:lnSpc>
              <a:spcBef>
                <a:spcPts val="0"/>
              </a:spcBef>
              <a:spcAft>
                <a:spcPts val="0"/>
              </a:spcAft>
              <a:buSzPts val="1100"/>
              <a:buNone/>
            </a:pPr>
            <a:r>
              <a:rPr lang="en-US" sz="3000">
                <a:solidFill>
                  <a:schemeClr val="dk1"/>
                </a:solidFill>
              </a:rPr>
              <a:t>The results indicated there was not a statically significant relationship between mindfulness practices quantified by time, and decreased PHQ-9 scores.</a:t>
            </a:r>
            <a:endParaRPr sz="3000">
              <a:solidFill>
                <a:schemeClr val="dk1"/>
              </a:solidFill>
            </a:endParaRPr>
          </a:p>
          <a:p>
            <a:pPr marL="0" lvl="0" indent="0" algn="l" rtl="0">
              <a:lnSpc>
                <a:spcPct val="115000"/>
              </a:lnSpc>
              <a:spcBef>
                <a:spcPts val="0"/>
              </a:spcBef>
              <a:spcAft>
                <a:spcPts val="0"/>
              </a:spcAft>
              <a:buSzPts val="1100"/>
              <a:buNone/>
            </a:pPr>
            <a:endParaRPr sz="30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3000">
                <a:solidFill>
                  <a:schemeClr val="dk1"/>
                </a:solidFill>
              </a:rPr>
              <a:t>Additionally, a correlation study to analyze PHQ-9 scores in relation to gender and chronic illnesses, specifically increasing numbers of chronic illnesses were not statistically significant either. </a:t>
            </a:r>
            <a:endParaRPr sz="3000">
              <a:solidFill>
                <a:schemeClr val="dk1"/>
              </a:solidFill>
            </a:endParaRPr>
          </a:p>
          <a:p>
            <a:pPr marL="0" marR="0" lvl="0" indent="0" algn="l" rtl="0">
              <a:lnSpc>
                <a:spcPct val="120000"/>
              </a:lnSpc>
              <a:spcBef>
                <a:spcPts val="0"/>
              </a:spcBef>
              <a:spcAft>
                <a:spcPts val="0"/>
              </a:spcAft>
              <a:buNone/>
            </a:pPr>
            <a:endParaRPr sz="3000">
              <a:solidFill>
                <a:schemeClr val="dk1"/>
              </a:solidFill>
            </a:endParaRPr>
          </a:p>
          <a:p>
            <a:pPr marL="0" marR="0" lvl="0" indent="0" algn="l" rtl="0">
              <a:lnSpc>
                <a:spcPct val="120000"/>
              </a:lnSpc>
              <a:spcBef>
                <a:spcPts val="0"/>
              </a:spcBef>
              <a:spcAft>
                <a:spcPts val="0"/>
              </a:spcAft>
              <a:buNone/>
            </a:pPr>
            <a:r>
              <a:rPr lang="en-US" sz="3000" b="0" i="0" u="none" strike="noStrike" cap="none">
                <a:solidFill>
                  <a:schemeClr val="dk1"/>
                </a:solidFill>
                <a:latin typeface="Arial"/>
                <a:ea typeface="Arial"/>
                <a:cs typeface="Arial"/>
                <a:sym typeface="Arial"/>
              </a:rPr>
              <a:t>The next step in the research is another study concerning the influence of mindfulness practices to lower the severity of depression in rural patient populations. Improvements to the research design are threefold. </a:t>
            </a:r>
            <a:endParaRPr sz="3000" b="0" i="0" u="none" strike="noStrike" cap="none">
              <a:solidFill>
                <a:srgbClr val="000000"/>
              </a:solidFill>
              <a:latin typeface="Arial"/>
              <a:ea typeface="Arial"/>
              <a:cs typeface="Arial"/>
              <a:sym typeface="Arial"/>
            </a:endParaRPr>
          </a:p>
          <a:p>
            <a:pPr marL="457200" lvl="0" indent="-419100" algn="l" rtl="0">
              <a:lnSpc>
                <a:spcPct val="115000"/>
              </a:lnSpc>
              <a:spcBef>
                <a:spcPts val="0"/>
              </a:spcBef>
              <a:spcAft>
                <a:spcPts val="0"/>
              </a:spcAft>
              <a:buSzPts val="3000"/>
              <a:buAutoNum type="arabicPeriod"/>
            </a:pPr>
            <a:r>
              <a:rPr lang="en-US" sz="3000">
                <a:solidFill>
                  <a:schemeClr val="dk1"/>
                </a:solidFill>
              </a:rPr>
              <a:t>Including an explicit definition of mindfulness and outline specific mindfulness examples</a:t>
            </a:r>
            <a:endParaRPr sz="3000">
              <a:solidFill>
                <a:schemeClr val="dk1"/>
              </a:solidFill>
            </a:endParaRPr>
          </a:p>
          <a:p>
            <a:pPr marL="457200" lvl="0" indent="-419100" algn="l" rtl="0">
              <a:lnSpc>
                <a:spcPct val="115000"/>
              </a:lnSpc>
              <a:spcBef>
                <a:spcPts val="0"/>
              </a:spcBef>
              <a:spcAft>
                <a:spcPts val="0"/>
              </a:spcAft>
              <a:buClr>
                <a:schemeClr val="dk1"/>
              </a:buClr>
              <a:buSzPts val="3000"/>
              <a:buAutoNum type="arabicPeriod"/>
            </a:pPr>
            <a:r>
              <a:rPr lang="en-US" sz="3000">
                <a:solidFill>
                  <a:schemeClr val="dk1"/>
                </a:solidFill>
              </a:rPr>
              <a:t>Asking participants if they are prescribed and actively taking an antidepressant as pharmacotherapy or participating in a therapy program</a:t>
            </a:r>
            <a:endParaRPr sz="3000">
              <a:solidFill>
                <a:schemeClr val="dk1"/>
              </a:solidFill>
            </a:endParaRPr>
          </a:p>
          <a:p>
            <a:pPr marL="457200" lvl="0" indent="-419100" algn="l" rtl="0">
              <a:lnSpc>
                <a:spcPct val="115000"/>
              </a:lnSpc>
              <a:spcBef>
                <a:spcPts val="0"/>
              </a:spcBef>
              <a:spcAft>
                <a:spcPts val="0"/>
              </a:spcAft>
              <a:buClr>
                <a:schemeClr val="dk1"/>
              </a:buClr>
              <a:buSzPts val="3000"/>
              <a:buAutoNum type="arabicPeriod"/>
            </a:pPr>
            <a:r>
              <a:rPr lang="en-US" sz="3000">
                <a:solidFill>
                  <a:schemeClr val="dk1"/>
                </a:solidFill>
              </a:rPr>
              <a:t>A survey format inclusive of telehealth patient visits </a:t>
            </a:r>
            <a:endParaRPr sz="3000">
              <a:solidFill>
                <a:schemeClr val="dk1"/>
              </a:solidFill>
            </a:endParaRPr>
          </a:p>
        </p:txBody>
      </p:sp>
      <p:sp>
        <p:nvSpPr>
          <p:cNvPr id="94" name="Google Shape;94;p13"/>
          <p:cNvSpPr txBox="1"/>
          <p:nvPr/>
        </p:nvSpPr>
        <p:spPr>
          <a:xfrm>
            <a:off x="32263025" y="5440200"/>
            <a:ext cx="10987500" cy="754200"/>
          </a:xfrm>
          <a:prstGeom prst="rect">
            <a:avLst/>
          </a:prstGeom>
          <a:noFill/>
          <a:ln>
            <a:noFill/>
          </a:ln>
        </p:spPr>
        <p:txBody>
          <a:bodyPr spcFirstLastPara="1" wrap="square" lIns="137150" tIns="68575" rIns="137150" bIns="68575" anchor="t" anchorCtr="0">
            <a:spAutoFit/>
          </a:bodyPr>
          <a:lstStyle/>
          <a:p>
            <a:pPr marL="0" marR="0" lvl="0" indent="0" algn="ctr" rtl="0">
              <a:lnSpc>
                <a:spcPct val="120000"/>
              </a:lnSpc>
              <a:spcBef>
                <a:spcPts val="0"/>
              </a:spcBef>
              <a:spcAft>
                <a:spcPts val="0"/>
              </a:spcAft>
              <a:buNone/>
            </a:pPr>
            <a:r>
              <a:rPr lang="en-US" sz="4000" b="1" i="0" u="none" strike="noStrike" cap="none">
                <a:solidFill>
                  <a:srgbClr val="005DAA"/>
                </a:solidFill>
                <a:latin typeface="Arial"/>
                <a:ea typeface="Arial"/>
                <a:cs typeface="Arial"/>
                <a:sym typeface="Arial"/>
              </a:rPr>
              <a:t>DISCUSSION</a:t>
            </a:r>
            <a:endParaRPr/>
          </a:p>
        </p:txBody>
      </p:sp>
      <p:sp>
        <p:nvSpPr>
          <p:cNvPr id="95" name="Google Shape;95;p13"/>
          <p:cNvSpPr txBox="1"/>
          <p:nvPr/>
        </p:nvSpPr>
        <p:spPr>
          <a:xfrm>
            <a:off x="32263025" y="18119900"/>
            <a:ext cx="11125200" cy="8409984"/>
          </a:xfrm>
          <a:prstGeom prst="rect">
            <a:avLst/>
          </a:prstGeom>
          <a:noFill/>
          <a:ln>
            <a:noFill/>
          </a:ln>
        </p:spPr>
        <p:txBody>
          <a:bodyPr spcFirstLastPara="1" wrap="square" lIns="137150" tIns="68575" rIns="137150" bIns="68575" anchor="t" anchorCtr="0">
            <a:spAutoFit/>
          </a:bodyPr>
          <a:lstStyle/>
          <a:p>
            <a:pPr marL="0" lvl="0" indent="0" algn="l" rtl="0">
              <a:lnSpc>
                <a:spcPct val="115000"/>
              </a:lnSpc>
              <a:spcBef>
                <a:spcPts val="1200"/>
              </a:spcBef>
              <a:spcAft>
                <a:spcPts val="1200"/>
              </a:spcAft>
              <a:buClr>
                <a:schemeClr val="dk1"/>
              </a:buClr>
              <a:buSzPts val="1100"/>
              <a:buFont typeface="Arial"/>
              <a:buNone/>
            </a:pPr>
            <a:r>
              <a:rPr lang="en-US" sz="3000" dirty="0">
                <a:solidFill>
                  <a:schemeClr val="dk1"/>
                </a:solidFill>
              </a:rPr>
              <a:t>In conclusion, the study lacks statistical evidence in support of mindfulness engagement causing a decrease in depression in adults from rural KY that were given a Patient Health Questionnaire-9 (PHQ-9). Limitations of the study shed light on recommendations for future research such as using a larger population and adding a specific question to the PHQ-9 that address if the patient is officially diagnosed with depression. Also, the study recommends having a backup research administration plan for telehealth visits. Even though the study did not show significant results, it laid the groundwork for future research to be conducted from. Research is lacking in mindfulness engagement and its impact on depression in rural health populations. Furthermore, the study that was conducted helps create a starting point to fill in the gap in the medical literature. </a:t>
            </a:r>
            <a:endParaRPr sz="3000" dirty="0">
              <a:solidFill>
                <a:schemeClr val="dk1"/>
              </a:solidFill>
            </a:endParaRPr>
          </a:p>
        </p:txBody>
      </p:sp>
      <p:sp>
        <p:nvSpPr>
          <p:cNvPr id="96" name="Google Shape;96;p13"/>
          <p:cNvSpPr txBox="1"/>
          <p:nvPr/>
        </p:nvSpPr>
        <p:spPr>
          <a:xfrm>
            <a:off x="32263025" y="17145400"/>
            <a:ext cx="11125200" cy="754200"/>
          </a:xfrm>
          <a:prstGeom prst="rect">
            <a:avLst/>
          </a:prstGeom>
          <a:noFill/>
          <a:ln>
            <a:noFill/>
          </a:ln>
        </p:spPr>
        <p:txBody>
          <a:bodyPr spcFirstLastPara="1" wrap="square" lIns="137150" tIns="68575" rIns="137150" bIns="68575" anchor="t" anchorCtr="0">
            <a:spAutoFit/>
          </a:bodyPr>
          <a:lstStyle/>
          <a:p>
            <a:pPr marL="0" marR="0" lvl="0" indent="0" algn="ctr" rtl="0">
              <a:lnSpc>
                <a:spcPct val="120000"/>
              </a:lnSpc>
              <a:spcBef>
                <a:spcPts val="0"/>
              </a:spcBef>
              <a:spcAft>
                <a:spcPts val="0"/>
              </a:spcAft>
              <a:buNone/>
            </a:pPr>
            <a:r>
              <a:rPr lang="en-US" sz="4000" b="1" i="0" u="none" strike="noStrike" cap="none">
                <a:solidFill>
                  <a:srgbClr val="005DAA"/>
                </a:solidFill>
                <a:latin typeface="Arial"/>
                <a:ea typeface="Arial"/>
                <a:cs typeface="Arial"/>
                <a:sym typeface="Arial"/>
              </a:rPr>
              <a:t>CONCLUSION</a:t>
            </a:r>
            <a:endParaRPr/>
          </a:p>
        </p:txBody>
      </p:sp>
      <p:sp>
        <p:nvSpPr>
          <p:cNvPr id="97" name="Google Shape;97;p13"/>
          <p:cNvSpPr txBox="1"/>
          <p:nvPr/>
        </p:nvSpPr>
        <p:spPr>
          <a:xfrm>
            <a:off x="761675" y="5852950"/>
            <a:ext cx="10659300" cy="5341200"/>
          </a:xfrm>
          <a:prstGeom prst="rect">
            <a:avLst/>
          </a:prstGeom>
          <a:noFill/>
          <a:ln>
            <a:noFill/>
          </a:ln>
        </p:spPr>
        <p:txBody>
          <a:bodyPr spcFirstLastPara="1" wrap="square" lIns="137150" tIns="68575" rIns="137150" bIns="68575" anchor="t" anchorCtr="0">
            <a:spAutoFit/>
          </a:bodyPr>
          <a:lstStyle/>
          <a:p>
            <a:pPr marL="0" marR="0" lvl="0" indent="0" algn="l" rtl="0">
              <a:lnSpc>
                <a:spcPct val="120000"/>
              </a:lnSpc>
              <a:spcBef>
                <a:spcPts val="0"/>
              </a:spcBef>
              <a:spcAft>
                <a:spcPts val="0"/>
              </a:spcAft>
              <a:buNone/>
            </a:pPr>
            <a:endParaRPr sz="3000">
              <a:solidFill>
                <a:schemeClr val="lt1"/>
              </a:solidFill>
            </a:endParaRPr>
          </a:p>
          <a:p>
            <a:pPr marL="0" marR="0" lvl="0" indent="0" algn="l" rtl="0">
              <a:lnSpc>
                <a:spcPct val="120000"/>
              </a:lnSpc>
              <a:spcBef>
                <a:spcPts val="0"/>
              </a:spcBef>
              <a:spcAft>
                <a:spcPts val="0"/>
              </a:spcAft>
              <a:buNone/>
            </a:pPr>
            <a:r>
              <a:rPr lang="en-US" sz="3000" b="0" i="0" u="none" strike="noStrike" cap="none">
                <a:solidFill>
                  <a:schemeClr val="lt1"/>
                </a:solidFill>
                <a:latin typeface="Arial"/>
                <a:ea typeface="Arial"/>
                <a:cs typeface="Arial"/>
                <a:sym typeface="Arial"/>
              </a:rPr>
              <a:t>The purpose of this study is to investigate </a:t>
            </a:r>
            <a:r>
              <a:rPr lang="en-US" sz="3000">
                <a:solidFill>
                  <a:schemeClr val="lt1"/>
                </a:solidFill>
              </a:rPr>
              <a:t>if mindfulness engagement decreases depression severity in rural KY adults (18+) when using a Patient Health Questionnaire-9 (PHQ-9), a validated and self-administered depression presence and screening tool. </a:t>
            </a:r>
            <a:endParaRPr>
              <a:solidFill>
                <a:schemeClr val="dk1"/>
              </a:solidFill>
            </a:endParaRPr>
          </a:p>
          <a:p>
            <a:pPr marL="0" marR="0" lvl="0" indent="0" algn="l" rtl="0">
              <a:lnSpc>
                <a:spcPct val="120000"/>
              </a:lnSpc>
              <a:spcBef>
                <a:spcPts val="0"/>
              </a:spcBef>
              <a:spcAft>
                <a:spcPts val="0"/>
              </a:spcAft>
              <a:buNone/>
            </a:pPr>
            <a:r>
              <a:rPr lang="en-US" sz="3000" b="0" i="0" u="none" strike="noStrike" cap="none">
                <a:solidFill>
                  <a:schemeClr val="lt1"/>
                </a:solidFill>
                <a:latin typeface="Arial"/>
                <a:ea typeface="Arial"/>
                <a:cs typeface="Arial"/>
                <a:sym typeface="Arial"/>
              </a:rPr>
              <a:t>Mindfulness was described as praying, meditating, taking time for yourself, deep breathing and spending time in nature. </a:t>
            </a:r>
            <a:endParaRPr sz="3000">
              <a:solidFill>
                <a:schemeClr val="lt1"/>
              </a:solidFill>
            </a:endParaRPr>
          </a:p>
          <a:p>
            <a:pPr marL="0" marR="0" lvl="0" indent="0" algn="l" rtl="0">
              <a:lnSpc>
                <a:spcPct val="120000"/>
              </a:lnSpc>
              <a:spcBef>
                <a:spcPts val="0"/>
              </a:spcBef>
              <a:spcAft>
                <a:spcPts val="0"/>
              </a:spcAft>
              <a:buNone/>
            </a:pPr>
            <a:endParaRPr sz="3000">
              <a:solidFill>
                <a:schemeClr val="lt1"/>
              </a:solidFill>
            </a:endParaRPr>
          </a:p>
          <a:p>
            <a:pPr marL="0" marR="0" lvl="0" indent="0" algn="l" rtl="0">
              <a:lnSpc>
                <a:spcPct val="120000"/>
              </a:lnSpc>
              <a:spcBef>
                <a:spcPts val="0"/>
              </a:spcBef>
              <a:spcAft>
                <a:spcPts val="0"/>
              </a:spcAft>
              <a:buNone/>
            </a:pPr>
            <a:endParaRPr/>
          </a:p>
        </p:txBody>
      </p:sp>
      <p:sp>
        <p:nvSpPr>
          <p:cNvPr id="98" name="Google Shape;98;p13"/>
          <p:cNvSpPr txBox="1"/>
          <p:nvPr/>
        </p:nvSpPr>
        <p:spPr>
          <a:xfrm>
            <a:off x="1028700" y="5440200"/>
            <a:ext cx="10287000" cy="754200"/>
          </a:xfrm>
          <a:prstGeom prst="rect">
            <a:avLst/>
          </a:prstGeom>
          <a:noFill/>
          <a:ln>
            <a:noFill/>
          </a:ln>
        </p:spPr>
        <p:txBody>
          <a:bodyPr spcFirstLastPara="1" wrap="square" lIns="137150" tIns="68575" rIns="137150" bIns="68575" anchor="t" anchorCtr="0">
            <a:spAutoFit/>
          </a:bodyPr>
          <a:lstStyle/>
          <a:p>
            <a:pPr marL="0" marR="0" lvl="0" indent="0" algn="ctr" rtl="0">
              <a:lnSpc>
                <a:spcPct val="120000"/>
              </a:lnSpc>
              <a:spcBef>
                <a:spcPts val="0"/>
              </a:spcBef>
              <a:spcAft>
                <a:spcPts val="0"/>
              </a:spcAft>
              <a:buNone/>
            </a:pPr>
            <a:r>
              <a:rPr lang="en-US" sz="4000" b="1">
                <a:solidFill>
                  <a:schemeClr val="lt1"/>
                </a:solidFill>
              </a:rPr>
              <a:t>Purpose</a:t>
            </a:r>
            <a:endParaRPr/>
          </a:p>
        </p:txBody>
      </p:sp>
      <p:pic>
        <p:nvPicPr>
          <p:cNvPr id="99" name="Google Shape;99;p13"/>
          <p:cNvPicPr preferRelativeResize="0"/>
          <p:nvPr/>
        </p:nvPicPr>
        <p:blipFill rotWithShape="1">
          <a:blip r:embed="rId8">
            <a:alphaModFix/>
          </a:blip>
          <a:srcRect/>
          <a:stretch/>
        </p:blipFill>
        <p:spPr>
          <a:xfrm>
            <a:off x="34442400" y="1371600"/>
            <a:ext cx="8520308" cy="2975008"/>
          </a:xfrm>
          <a:prstGeom prst="rect">
            <a:avLst/>
          </a:prstGeom>
          <a:noFill/>
          <a:ln>
            <a:noFill/>
          </a:ln>
        </p:spPr>
      </p:pic>
      <p:sp>
        <p:nvSpPr>
          <p:cNvPr id="100" name="Google Shape;100;p13"/>
          <p:cNvSpPr txBox="1"/>
          <p:nvPr/>
        </p:nvSpPr>
        <p:spPr>
          <a:xfrm>
            <a:off x="831150" y="12159124"/>
            <a:ext cx="11125200" cy="10905600"/>
          </a:xfrm>
          <a:prstGeom prst="rect">
            <a:avLst/>
          </a:prstGeom>
          <a:noFill/>
          <a:ln>
            <a:noFill/>
          </a:ln>
        </p:spPr>
        <p:txBody>
          <a:bodyPr spcFirstLastPara="1" wrap="square" lIns="137150" tIns="68575" rIns="137150" bIns="68575" anchor="t" anchorCtr="0">
            <a:spAutoFit/>
          </a:bodyPr>
          <a:lstStyle/>
          <a:p>
            <a:pPr marL="0" lvl="0" indent="0" algn="l" rtl="0">
              <a:lnSpc>
                <a:spcPct val="120000"/>
              </a:lnSpc>
              <a:spcBef>
                <a:spcPts val="0"/>
              </a:spcBef>
              <a:spcAft>
                <a:spcPts val="0"/>
              </a:spcAft>
              <a:buClr>
                <a:schemeClr val="dk1"/>
              </a:buClr>
              <a:buFont typeface="Arial"/>
              <a:buNone/>
            </a:pPr>
            <a:r>
              <a:rPr lang="en-US" sz="3000" dirty="0">
                <a:solidFill>
                  <a:schemeClr val="dk1"/>
                </a:solidFill>
              </a:rPr>
              <a:t>A recent study found that 50 percent of primary care patients with depression are undiagnosed or underdiagnosed (Barrett, Kathleen, and Yu-Ping Chang)</a:t>
            </a:r>
            <a:r>
              <a:rPr lang="en-US" sz="3000" u="sng" baseline="30000" dirty="0">
                <a:solidFill>
                  <a:schemeClr val="dk1"/>
                </a:solidFill>
                <a:hlinkClick r:id="rId4">
                  <a:extLst>
                    <a:ext uri="{A12FA001-AC4F-418D-AE19-62706E023703}">
                      <ahyp:hlinkClr xmlns:ahyp="http://schemas.microsoft.com/office/drawing/2018/hyperlinkcolor" xmlns="" val="tx"/>
                    </a:ext>
                  </a:extLst>
                </a:hlinkClick>
              </a:rPr>
              <a:t>[1]</a:t>
            </a:r>
            <a:r>
              <a:rPr lang="en-US" sz="3000" dirty="0">
                <a:solidFill>
                  <a:schemeClr val="dk1"/>
                </a:solidFill>
              </a:rPr>
              <a:t>. Primary care centers around prevention, so it’s alarming that many patients are undiagnosed. More research needs to be conducted around this topic and is the main reason the research team chose to study a primary care setting versus a mental health facility. </a:t>
            </a:r>
            <a:endParaRPr dirty="0">
              <a:solidFill>
                <a:schemeClr val="dk1"/>
              </a:solidFill>
            </a:endParaRPr>
          </a:p>
          <a:p>
            <a:pPr marL="0" marR="0" lvl="0" indent="0" algn="l" rtl="0">
              <a:lnSpc>
                <a:spcPct val="150000"/>
              </a:lnSpc>
              <a:spcBef>
                <a:spcPts val="0"/>
              </a:spcBef>
              <a:spcAft>
                <a:spcPts val="0"/>
              </a:spcAft>
              <a:buNone/>
            </a:pPr>
            <a:endParaRPr sz="3000" dirty="0">
              <a:solidFill>
                <a:schemeClr val="dk1"/>
              </a:solidFill>
            </a:endParaRPr>
          </a:p>
          <a:p>
            <a:pPr marL="0" marR="0" lvl="0" indent="0" algn="l" rtl="0">
              <a:lnSpc>
                <a:spcPct val="120000"/>
              </a:lnSpc>
              <a:spcBef>
                <a:spcPts val="0"/>
              </a:spcBef>
              <a:spcAft>
                <a:spcPts val="0"/>
              </a:spcAft>
              <a:buNone/>
            </a:pPr>
            <a:r>
              <a:rPr lang="en-US" sz="3000" dirty="0">
                <a:solidFill>
                  <a:schemeClr val="dk1"/>
                </a:solidFill>
              </a:rPr>
              <a:t>R</a:t>
            </a:r>
            <a:r>
              <a:rPr lang="en-US" sz="3000" b="0" i="0" u="none" strike="noStrike" cap="none" dirty="0">
                <a:solidFill>
                  <a:schemeClr val="dk1"/>
                </a:solidFill>
                <a:latin typeface="Arial"/>
                <a:ea typeface="Arial"/>
                <a:cs typeface="Arial"/>
                <a:sym typeface="Arial"/>
              </a:rPr>
              <a:t>ural Kentucky is known for being geographically isolated which directly impacts</a:t>
            </a:r>
            <a:r>
              <a:rPr lang="en-US" sz="3000" dirty="0">
                <a:solidFill>
                  <a:schemeClr val="dk1"/>
                </a:solidFill>
              </a:rPr>
              <a:t> its residents’ access to care</a:t>
            </a:r>
            <a:r>
              <a:rPr lang="en-US" sz="3000" b="0" i="0" u="none" strike="noStrike" cap="none" dirty="0">
                <a:solidFill>
                  <a:schemeClr val="dk1"/>
                </a:solidFill>
                <a:latin typeface="Arial"/>
                <a:ea typeface="Arial"/>
                <a:cs typeface="Arial"/>
                <a:sym typeface="Arial"/>
              </a:rPr>
              <a:t>. </a:t>
            </a:r>
            <a:r>
              <a:rPr lang="en-US" sz="3000" dirty="0">
                <a:solidFill>
                  <a:schemeClr val="dk1"/>
                </a:solidFill>
              </a:rPr>
              <a:t>Research shows evidence that incorporating mindfulness into treatment plans decreases depression and leads to better patient outcomes (Lei F)</a:t>
            </a:r>
            <a:r>
              <a:rPr lang="en-US" sz="3000" u="sng" baseline="30000" dirty="0">
                <a:solidFill>
                  <a:schemeClr val="tx1"/>
                </a:solidFill>
                <a:hlinkClick r:id="rId6">
                  <a:extLst>
                    <a:ext uri="{A12FA001-AC4F-418D-AE19-62706E023703}">
                      <ahyp:hlinkClr xmlns:ahyp="http://schemas.microsoft.com/office/drawing/2018/hyperlinkcolor" xmlns="" val="tx"/>
                    </a:ext>
                  </a:extLst>
                </a:hlinkClick>
              </a:rPr>
              <a:t>[3]</a:t>
            </a:r>
            <a:r>
              <a:rPr lang="en-US" sz="3000" dirty="0">
                <a:solidFill>
                  <a:schemeClr val="tx1"/>
                </a:solidFill>
              </a:rPr>
              <a:t>. </a:t>
            </a:r>
            <a:r>
              <a:rPr lang="en-US" sz="3000" dirty="0">
                <a:solidFill>
                  <a:schemeClr val="dk1"/>
                </a:solidFill>
              </a:rPr>
              <a:t>Mindfulness is an alternative treatment option for depression that could be practiced at home by patients in rural communities. Although</a:t>
            </a:r>
            <a:r>
              <a:rPr lang="en-US" sz="3000" b="0" i="0" u="none" strike="noStrike" cap="none" dirty="0">
                <a:solidFill>
                  <a:schemeClr val="dk1"/>
                </a:solidFill>
                <a:latin typeface="Arial"/>
                <a:ea typeface="Arial"/>
                <a:cs typeface="Arial"/>
                <a:sym typeface="Arial"/>
              </a:rPr>
              <a:t> there has been abundant research regarding mindfulness and depression, an astonishing lack of </a:t>
            </a:r>
            <a:r>
              <a:rPr lang="en-US" sz="3000" dirty="0">
                <a:solidFill>
                  <a:schemeClr val="dk1"/>
                </a:solidFill>
              </a:rPr>
              <a:t>exploration has been conducted </a:t>
            </a:r>
            <a:r>
              <a:rPr lang="en-US" sz="3000" b="0" i="0" u="none" strike="noStrike" cap="none" dirty="0">
                <a:solidFill>
                  <a:schemeClr val="dk1"/>
                </a:solidFill>
                <a:latin typeface="Arial"/>
                <a:ea typeface="Arial"/>
                <a:cs typeface="Arial"/>
                <a:sym typeface="Arial"/>
              </a:rPr>
              <a:t>focus</a:t>
            </a:r>
            <a:r>
              <a:rPr lang="en-US" sz="3000" dirty="0">
                <a:solidFill>
                  <a:schemeClr val="dk1"/>
                </a:solidFill>
              </a:rPr>
              <a:t>ing</a:t>
            </a:r>
            <a:r>
              <a:rPr lang="en-US" sz="3000" b="0" i="0" u="none" strike="noStrike" cap="none" dirty="0">
                <a:solidFill>
                  <a:schemeClr val="dk1"/>
                </a:solidFill>
                <a:latin typeface="Arial"/>
                <a:ea typeface="Arial"/>
                <a:cs typeface="Arial"/>
                <a:sym typeface="Arial"/>
              </a:rPr>
              <a:t> </a:t>
            </a:r>
            <a:r>
              <a:rPr lang="en-US" sz="3000" dirty="0">
                <a:solidFill>
                  <a:schemeClr val="dk1"/>
                </a:solidFill>
              </a:rPr>
              <a:t>on</a:t>
            </a:r>
            <a:r>
              <a:rPr lang="en-US" sz="3000" b="0" i="0" u="none" strike="noStrike" cap="none" dirty="0">
                <a:solidFill>
                  <a:schemeClr val="dk1"/>
                </a:solidFill>
                <a:latin typeface="Arial"/>
                <a:ea typeface="Arial"/>
                <a:cs typeface="Arial"/>
                <a:sym typeface="Arial"/>
              </a:rPr>
              <a:t> rural areas. This study aims to fill those gaps.</a:t>
            </a:r>
            <a:r>
              <a:rPr lang="en-US" sz="3000" b="0" i="0" u="none" strike="noStrike" cap="none" dirty="0">
                <a:solidFill>
                  <a:schemeClr val="lt1"/>
                </a:solidFill>
                <a:latin typeface="Arial"/>
                <a:ea typeface="Arial"/>
                <a:cs typeface="Arial"/>
                <a:sym typeface="Arial"/>
              </a:rPr>
              <a:t>  </a:t>
            </a:r>
            <a:endParaRPr dirty="0"/>
          </a:p>
          <a:p>
            <a:pPr marL="0" marR="0" lvl="0" indent="0" algn="l" rtl="0">
              <a:lnSpc>
                <a:spcPct val="120000"/>
              </a:lnSpc>
              <a:spcBef>
                <a:spcPts val="1500"/>
              </a:spcBef>
              <a:spcAft>
                <a:spcPts val="0"/>
              </a:spcAft>
              <a:buNone/>
            </a:pPr>
            <a:endParaRPr sz="3000" b="0" i="0" u="none" strike="noStrike" cap="none" dirty="0">
              <a:solidFill>
                <a:schemeClr val="lt1"/>
              </a:solidFill>
              <a:latin typeface="Arial"/>
              <a:ea typeface="Arial"/>
              <a:cs typeface="Arial"/>
              <a:sym typeface="Arial"/>
            </a:endParaRPr>
          </a:p>
        </p:txBody>
      </p:sp>
      <p:sp>
        <p:nvSpPr>
          <p:cNvPr id="101" name="Google Shape;101;p13"/>
          <p:cNvSpPr/>
          <p:nvPr/>
        </p:nvSpPr>
        <p:spPr>
          <a:xfrm>
            <a:off x="13501125" y="11580859"/>
            <a:ext cx="16805700" cy="1081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a:solidFill>
                  <a:schemeClr val="dk1"/>
                </a:solidFill>
                <a:latin typeface="Arial"/>
                <a:ea typeface="Arial"/>
                <a:cs typeface="Arial"/>
                <a:sym typeface="Arial"/>
              </a:rPr>
              <a:t/>
            </a:r>
            <a:br>
              <a:rPr lang="en-US" sz="3000">
                <a:solidFill>
                  <a:schemeClr val="dk1"/>
                </a:solidFill>
                <a:latin typeface="Arial"/>
                <a:ea typeface="Arial"/>
                <a:cs typeface="Arial"/>
                <a:sym typeface="Arial"/>
              </a:rPr>
            </a:br>
            <a:endParaRPr sz="3000">
              <a:solidFill>
                <a:schemeClr val="dk1"/>
              </a:solidFill>
              <a:latin typeface="Arial"/>
              <a:ea typeface="Arial"/>
              <a:cs typeface="Arial"/>
              <a:sym typeface="Arial"/>
            </a:endParaRPr>
          </a:p>
        </p:txBody>
      </p:sp>
      <p:sp>
        <p:nvSpPr>
          <p:cNvPr id="102" name="Google Shape;102;p13"/>
          <p:cNvSpPr txBox="1"/>
          <p:nvPr/>
        </p:nvSpPr>
        <p:spPr>
          <a:xfrm>
            <a:off x="39158400" y="32164500"/>
            <a:ext cx="47328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100"/>
              <a:t>Acknowledgements: Dr. Woltenberg</a:t>
            </a:r>
            <a:endParaRPr sz="2100"/>
          </a:p>
        </p:txBody>
      </p:sp>
      <p:pic>
        <p:nvPicPr>
          <p:cNvPr id="103" name="Google Shape;103;p13" title="Chart"/>
          <p:cNvPicPr preferRelativeResize="0"/>
          <p:nvPr/>
        </p:nvPicPr>
        <p:blipFill>
          <a:blip r:embed="rId9">
            <a:alphaModFix/>
          </a:blip>
          <a:stretch>
            <a:fillRect/>
          </a:stretch>
        </p:blipFill>
        <p:spPr>
          <a:xfrm>
            <a:off x="22560652" y="16886237"/>
            <a:ext cx="8520299" cy="5290536"/>
          </a:xfrm>
          <a:prstGeom prst="rect">
            <a:avLst/>
          </a:prstGeom>
          <a:noFill/>
          <a:ln>
            <a:noFill/>
          </a:ln>
        </p:spPr>
      </p:pic>
      <p:pic>
        <p:nvPicPr>
          <p:cNvPr id="104" name="Google Shape;104;p13" title="Points scored"/>
          <p:cNvPicPr preferRelativeResize="0"/>
          <p:nvPr/>
        </p:nvPicPr>
        <p:blipFill>
          <a:blip r:embed="rId10">
            <a:alphaModFix/>
          </a:blip>
          <a:stretch>
            <a:fillRect/>
          </a:stretch>
        </p:blipFill>
        <p:spPr>
          <a:xfrm>
            <a:off x="13842850" y="16895925"/>
            <a:ext cx="8520273" cy="5253100"/>
          </a:xfrm>
          <a:prstGeom prst="rect">
            <a:avLst/>
          </a:prstGeom>
          <a:noFill/>
          <a:ln>
            <a:noFill/>
          </a:ln>
        </p:spPr>
      </p:pic>
      <p:sp>
        <p:nvSpPr>
          <p:cNvPr id="105" name="Google Shape;105;p13"/>
          <p:cNvSpPr txBox="1"/>
          <p:nvPr/>
        </p:nvSpPr>
        <p:spPr>
          <a:xfrm>
            <a:off x="13584375" y="13950500"/>
            <a:ext cx="8218800" cy="10815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US" sz="2500" b="1">
                <a:solidFill>
                  <a:schemeClr val="dk1"/>
                </a:solidFill>
              </a:rPr>
              <a:t>Table 1.</a:t>
            </a:r>
            <a:endParaRPr sz="2500" b="1">
              <a:solidFill>
                <a:schemeClr val="dk1"/>
              </a:solidFill>
            </a:endParaRPr>
          </a:p>
        </p:txBody>
      </p:sp>
      <p:graphicFrame>
        <p:nvGraphicFramePr>
          <p:cNvPr id="106" name="Google Shape;106;p13"/>
          <p:cNvGraphicFramePr/>
          <p:nvPr/>
        </p:nvGraphicFramePr>
        <p:xfrm>
          <a:off x="13584375" y="6912325"/>
          <a:ext cx="17402275" cy="6821150"/>
        </p:xfrm>
        <a:graphic>
          <a:graphicData uri="http://schemas.openxmlformats.org/drawingml/2006/table">
            <a:tbl>
              <a:tblPr>
                <a:noFill/>
                <a:tableStyleId>{E8526BB0-8F6F-4A98-9F0C-AB2EE2210D94}</a:tableStyleId>
              </a:tblPr>
              <a:tblGrid>
                <a:gridCol w="6110800">
                  <a:extLst>
                    <a:ext uri="{9D8B030D-6E8A-4147-A177-3AD203B41FA5}">
                      <a16:colId xmlns:a16="http://schemas.microsoft.com/office/drawing/2014/main" val="20000"/>
                    </a:ext>
                  </a:extLst>
                </a:gridCol>
                <a:gridCol w="5627300">
                  <a:extLst>
                    <a:ext uri="{9D8B030D-6E8A-4147-A177-3AD203B41FA5}">
                      <a16:colId xmlns:a16="http://schemas.microsoft.com/office/drawing/2014/main" val="20001"/>
                    </a:ext>
                  </a:extLst>
                </a:gridCol>
                <a:gridCol w="5664175">
                  <a:extLst>
                    <a:ext uri="{9D8B030D-6E8A-4147-A177-3AD203B41FA5}">
                      <a16:colId xmlns:a16="http://schemas.microsoft.com/office/drawing/2014/main" val="20002"/>
                    </a:ext>
                  </a:extLst>
                </a:gridCol>
              </a:tblGrid>
              <a:tr h="1261575">
                <a:tc gridSpan="3">
                  <a:txBody>
                    <a:bodyPr/>
                    <a:lstStyle/>
                    <a:p>
                      <a:pPr marL="0" lvl="0" indent="0" algn="ctr" rtl="0">
                        <a:spcBef>
                          <a:spcPts val="0"/>
                        </a:spcBef>
                        <a:spcAft>
                          <a:spcPts val="0"/>
                        </a:spcAft>
                        <a:buNone/>
                      </a:pPr>
                      <a:r>
                        <a:rPr lang="en-US" sz="6000" b="1">
                          <a:solidFill>
                            <a:srgbClr val="FFFFFF"/>
                          </a:solidFill>
                        </a:rPr>
                        <a:t>Correlations</a:t>
                      </a:r>
                      <a:endParaRPr sz="6000" b="1">
                        <a:solidFill>
                          <a:srgbClr val="FFFFFF"/>
                        </a:solidFill>
                      </a:endParaRPr>
                    </a:p>
                  </a:txBody>
                  <a:tcPr marL="63500" marR="63500" marT="63500" marB="63500">
                    <a:solidFill>
                      <a:srgbClr val="005DAA"/>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215350">
                <a:tc gridSpan="2">
                  <a:txBody>
                    <a:bodyPr/>
                    <a:lstStyle/>
                    <a:p>
                      <a:pPr marL="0" lvl="0" indent="0" algn="l" rtl="0">
                        <a:spcBef>
                          <a:spcPts val="0"/>
                        </a:spcBef>
                        <a:spcAft>
                          <a:spcPts val="0"/>
                        </a:spcAft>
                        <a:buNone/>
                      </a:pPr>
                      <a:endParaRPr sz="1100"/>
                    </a:p>
                  </a:txBody>
                  <a:tcPr marL="63500" marR="63500" marT="63500" marB="63500">
                    <a:solidFill>
                      <a:srgbClr val="FFFFFF"/>
                    </a:solidFill>
                  </a:tcPr>
                </a:tc>
                <a:tc hMerge="1">
                  <a:txBody>
                    <a:bodyPr/>
                    <a:lstStyle/>
                    <a:p>
                      <a:endParaRPr lang="en-US"/>
                    </a:p>
                  </a:txBody>
                  <a:tcPr/>
                </a:tc>
                <a:tc>
                  <a:txBody>
                    <a:bodyPr/>
                    <a:lstStyle/>
                    <a:p>
                      <a:pPr marL="0" lvl="0" indent="0" algn="ctr" rtl="0">
                        <a:spcBef>
                          <a:spcPts val="0"/>
                        </a:spcBef>
                        <a:spcAft>
                          <a:spcPts val="0"/>
                        </a:spcAft>
                        <a:buNone/>
                      </a:pPr>
                      <a:r>
                        <a:rPr lang="en-US" sz="4500"/>
                        <a:t>PHQ-9 total score </a:t>
                      </a:r>
                      <a:endParaRPr sz="4500"/>
                    </a:p>
                  </a:txBody>
                  <a:tcPr marL="63500" marR="63500" marT="63500" marB="63500">
                    <a:solidFill>
                      <a:srgbClr val="FFFFFF"/>
                    </a:solidFill>
                  </a:tcPr>
                </a:tc>
                <a:extLst>
                  <a:ext uri="{0D108BD9-81ED-4DB2-BD59-A6C34878D82A}">
                    <a16:rowId xmlns:a16="http://schemas.microsoft.com/office/drawing/2014/main" val="10001"/>
                  </a:ext>
                </a:extLst>
              </a:tr>
              <a:tr h="1913525">
                <a:tc>
                  <a:txBody>
                    <a:bodyPr/>
                    <a:lstStyle/>
                    <a:p>
                      <a:pPr marL="0" lvl="0" indent="0" algn="l" rtl="0">
                        <a:spcBef>
                          <a:spcPts val="0"/>
                        </a:spcBef>
                        <a:spcAft>
                          <a:spcPts val="0"/>
                        </a:spcAft>
                        <a:buNone/>
                      </a:pPr>
                      <a:r>
                        <a:rPr lang="en-US" sz="4500"/>
                        <a:t>Mindfulness total time (minutes) </a:t>
                      </a:r>
                      <a:endParaRPr sz="4500"/>
                    </a:p>
                  </a:txBody>
                  <a:tcPr marL="63500" marR="63500" marT="63500" marB="63500">
                    <a:solidFill>
                      <a:srgbClr val="CCCCCC"/>
                    </a:solidFill>
                  </a:tcPr>
                </a:tc>
                <a:tc>
                  <a:txBody>
                    <a:bodyPr/>
                    <a:lstStyle/>
                    <a:p>
                      <a:pPr marL="0" lvl="0" indent="0" algn="l" rtl="0">
                        <a:spcBef>
                          <a:spcPts val="0"/>
                        </a:spcBef>
                        <a:spcAft>
                          <a:spcPts val="0"/>
                        </a:spcAft>
                        <a:buNone/>
                      </a:pPr>
                      <a:r>
                        <a:rPr lang="en-US" sz="4500"/>
                        <a:t>Pearson Correlation </a:t>
                      </a:r>
                      <a:endParaRPr sz="4500"/>
                    </a:p>
                  </a:txBody>
                  <a:tcPr marL="63500" marR="63500" marT="63500" marB="63500">
                    <a:solidFill>
                      <a:srgbClr val="CCCCCC"/>
                    </a:solidFill>
                  </a:tcPr>
                </a:tc>
                <a:tc>
                  <a:txBody>
                    <a:bodyPr/>
                    <a:lstStyle/>
                    <a:p>
                      <a:pPr marL="0" lvl="0" indent="0" algn="r" rtl="0">
                        <a:spcBef>
                          <a:spcPts val="0"/>
                        </a:spcBef>
                        <a:spcAft>
                          <a:spcPts val="0"/>
                        </a:spcAft>
                        <a:buNone/>
                      </a:pPr>
                      <a:r>
                        <a:rPr lang="en-US" sz="4500"/>
                        <a:t>-0.170</a:t>
                      </a:r>
                      <a:endParaRPr sz="4500"/>
                    </a:p>
                  </a:txBody>
                  <a:tcPr marL="63500" marR="63500" marT="63500" marB="63500"/>
                </a:tc>
                <a:extLst>
                  <a:ext uri="{0D108BD9-81ED-4DB2-BD59-A6C34878D82A}">
                    <a16:rowId xmlns:a16="http://schemas.microsoft.com/office/drawing/2014/main" val="10002"/>
                  </a:ext>
                </a:extLst>
              </a:tr>
              <a:tr h="1215350">
                <a:tc>
                  <a:txBody>
                    <a:bodyPr/>
                    <a:lstStyle/>
                    <a:p>
                      <a:pPr marL="0" lvl="0" indent="0" algn="l" rtl="0">
                        <a:spcBef>
                          <a:spcPts val="0"/>
                        </a:spcBef>
                        <a:spcAft>
                          <a:spcPts val="0"/>
                        </a:spcAft>
                        <a:buNone/>
                      </a:pPr>
                      <a:endParaRPr sz="4500"/>
                    </a:p>
                  </a:txBody>
                  <a:tcPr marL="63500" marR="63500" marT="63500" marB="63500">
                    <a:solidFill>
                      <a:srgbClr val="CCCCCC"/>
                    </a:solidFill>
                  </a:tcPr>
                </a:tc>
                <a:tc>
                  <a:txBody>
                    <a:bodyPr/>
                    <a:lstStyle/>
                    <a:p>
                      <a:pPr marL="0" lvl="0" indent="0" algn="l" rtl="0">
                        <a:spcBef>
                          <a:spcPts val="0"/>
                        </a:spcBef>
                        <a:spcAft>
                          <a:spcPts val="0"/>
                        </a:spcAft>
                        <a:buNone/>
                      </a:pPr>
                      <a:r>
                        <a:rPr lang="en-US" sz="4500"/>
                        <a:t>Sig. (2-tailed) </a:t>
                      </a:r>
                      <a:endParaRPr sz="4500"/>
                    </a:p>
                  </a:txBody>
                  <a:tcPr marL="63500" marR="63500" marT="63500" marB="63500">
                    <a:solidFill>
                      <a:srgbClr val="CCCCCC"/>
                    </a:solidFill>
                  </a:tcPr>
                </a:tc>
                <a:tc>
                  <a:txBody>
                    <a:bodyPr/>
                    <a:lstStyle/>
                    <a:p>
                      <a:pPr marL="0" lvl="0" indent="0" algn="r" rtl="0">
                        <a:spcBef>
                          <a:spcPts val="0"/>
                        </a:spcBef>
                        <a:spcAft>
                          <a:spcPts val="0"/>
                        </a:spcAft>
                        <a:buNone/>
                      </a:pPr>
                      <a:r>
                        <a:rPr lang="en-US" sz="4500"/>
                        <a:t>0.416</a:t>
                      </a:r>
                      <a:endParaRPr sz="4500"/>
                    </a:p>
                  </a:txBody>
                  <a:tcPr marL="63500" marR="63500" marT="63500" marB="63500"/>
                </a:tc>
                <a:extLst>
                  <a:ext uri="{0D108BD9-81ED-4DB2-BD59-A6C34878D82A}">
                    <a16:rowId xmlns:a16="http://schemas.microsoft.com/office/drawing/2014/main" val="10003"/>
                  </a:ext>
                </a:extLst>
              </a:tr>
              <a:tr h="1215350">
                <a:tc>
                  <a:txBody>
                    <a:bodyPr/>
                    <a:lstStyle/>
                    <a:p>
                      <a:pPr marL="0" lvl="0" indent="0" algn="l" rtl="0">
                        <a:spcBef>
                          <a:spcPts val="0"/>
                        </a:spcBef>
                        <a:spcAft>
                          <a:spcPts val="0"/>
                        </a:spcAft>
                        <a:buNone/>
                      </a:pPr>
                      <a:endParaRPr sz="4500"/>
                    </a:p>
                  </a:txBody>
                  <a:tcPr marL="63500" marR="63500" marT="63500" marB="63500">
                    <a:solidFill>
                      <a:srgbClr val="CCCCCC"/>
                    </a:solidFill>
                  </a:tcPr>
                </a:tc>
                <a:tc>
                  <a:txBody>
                    <a:bodyPr/>
                    <a:lstStyle/>
                    <a:p>
                      <a:pPr marL="0" lvl="0" indent="0" algn="l" rtl="0">
                        <a:spcBef>
                          <a:spcPts val="0"/>
                        </a:spcBef>
                        <a:spcAft>
                          <a:spcPts val="0"/>
                        </a:spcAft>
                        <a:buNone/>
                      </a:pPr>
                      <a:r>
                        <a:rPr lang="en-US" sz="4500"/>
                        <a:t>N</a:t>
                      </a:r>
                      <a:endParaRPr sz="4500"/>
                    </a:p>
                  </a:txBody>
                  <a:tcPr marL="63500" marR="63500" marT="63500" marB="63500">
                    <a:solidFill>
                      <a:srgbClr val="CCCCCC"/>
                    </a:solidFill>
                  </a:tcPr>
                </a:tc>
                <a:tc>
                  <a:txBody>
                    <a:bodyPr/>
                    <a:lstStyle/>
                    <a:p>
                      <a:pPr marL="0" lvl="0" indent="0" algn="r" rtl="0">
                        <a:spcBef>
                          <a:spcPts val="0"/>
                        </a:spcBef>
                        <a:spcAft>
                          <a:spcPts val="0"/>
                        </a:spcAft>
                        <a:buNone/>
                      </a:pPr>
                      <a:r>
                        <a:rPr lang="en-US" sz="4500"/>
                        <a:t>25</a:t>
                      </a:r>
                      <a:endParaRPr sz="4500"/>
                    </a:p>
                  </a:txBody>
                  <a:tcPr marL="63500" marR="63500" marT="63500" marB="63500"/>
                </a:tc>
                <a:extLst>
                  <a:ext uri="{0D108BD9-81ED-4DB2-BD59-A6C34878D82A}">
                    <a16:rowId xmlns:a16="http://schemas.microsoft.com/office/drawing/2014/main" val="10004"/>
                  </a:ext>
                </a:extLst>
              </a:tr>
            </a:tbl>
          </a:graphicData>
        </a:graphic>
      </p:graphicFrame>
      <p:pic>
        <p:nvPicPr>
          <p:cNvPr id="107" name="Google Shape;107;p13" title="NEW Ben conclusion recording.mp3">
            <a:hlinkClick r:id="rId11"/>
          </p:cNvPr>
          <p:cNvPicPr preferRelativeResize="0"/>
          <p:nvPr/>
        </p:nvPicPr>
        <p:blipFill>
          <a:blip r:embed="rId12">
            <a:alphaModFix/>
          </a:blip>
          <a:stretch>
            <a:fillRect/>
          </a:stretch>
        </p:blipFill>
        <p:spPr>
          <a:xfrm>
            <a:off x="35202400" y="17145400"/>
            <a:ext cx="754200" cy="754200"/>
          </a:xfrm>
          <a:prstGeom prst="rect">
            <a:avLst/>
          </a:prstGeom>
          <a:noFill/>
          <a:ln>
            <a:noFill/>
          </a:ln>
          <a:effectLst>
            <a:outerShdw blurRad="57150" dist="19050" dir="5400000" algn="bl" rotWithShape="0">
              <a:srgbClr val="000000">
                <a:alpha val="50000"/>
              </a:srgbClr>
            </a:outerShdw>
            <a:reflection endPos="30000" dist="38100" dir="5400000" fadeDir="5400012" sy="-100000" algn="bl" rotWithShape="0"/>
          </a:effectLst>
        </p:spPr>
      </p:pic>
      <p:sp>
        <p:nvSpPr>
          <p:cNvPr id="108" name="Google Shape;108;p13"/>
          <p:cNvSpPr txBox="1"/>
          <p:nvPr/>
        </p:nvSpPr>
        <p:spPr>
          <a:xfrm flipH="1">
            <a:off x="14131862" y="22247500"/>
            <a:ext cx="14498316" cy="954077"/>
          </a:xfrm>
          <a:prstGeom prst="rect">
            <a:avLst/>
          </a:prstGeom>
          <a:noFill/>
          <a:ln>
            <a:noFill/>
          </a:ln>
        </p:spPr>
        <p:txBody>
          <a:bodyPr spcFirstLastPara="1" wrap="square" lIns="91425" tIns="91425" rIns="91425" bIns="91425" anchor="t" anchorCtr="0">
            <a:spAutoFit/>
          </a:bodyPr>
          <a:lstStyle/>
          <a:p>
            <a:pPr lvl="0"/>
            <a:r>
              <a:rPr lang="en-US" sz="2500" b="1" dirty="0"/>
              <a:t>Figure 1a.								 </a:t>
            </a:r>
            <a:r>
              <a:rPr lang="en-US" sz="2500" b="1"/>
              <a:t>Figure 1b. </a:t>
            </a:r>
            <a:r>
              <a:rPr lang="en-US" sz="2500" b="1" dirty="0"/>
              <a:t>												</a:t>
            </a:r>
            <a:r>
              <a:rPr lang="en-US" sz="2500" b="1"/>
              <a:t>	</a:t>
            </a:r>
            <a:endParaRPr sz="2500" b="1" dirty="0"/>
          </a:p>
        </p:txBody>
      </p:sp>
      <p:pic>
        <p:nvPicPr>
          <p:cNvPr id="109" name="Google Shape;109;p13" title="PHQ9 presentation.mp3">
            <a:hlinkClick r:id="rId13"/>
          </p:cNvPr>
          <p:cNvPicPr preferRelativeResize="0"/>
          <p:nvPr/>
        </p:nvPicPr>
        <p:blipFill>
          <a:blip r:embed="rId12">
            <a:alphaModFix/>
          </a:blip>
          <a:stretch>
            <a:fillRect/>
          </a:stretch>
        </p:blipFill>
        <p:spPr>
          <a:xfrm>
            <a:off x="18147374" y="24883825"/>
            <a:ext cx="841250" cy="841250"/>
          </a:xfrm>
          <a:prstGeom prst="rect">
            <a:avLst/>
          </a:prstGeom>
          <a:noFill/>
          <a:ln>
            <a:noFill/>
          </a:ln>
          <a:effectLst>
            <a:outerShdw blurRad="57150" dist="19050" dir="5400000" algn="bl" rotWithShape="0">
              <a:srgbClr val="000000">
                <a:alpha val="50000"/>
              </a:srgbClr>
            </a:outerShdw>
            <a:reflection endPos="30000" dist="38100" dir="5400000" fadeDir="5400012" sy="-100000" algn="bl" rotWithShape="0"/>
          </a:effectLst>
        </p:spPr>
      </p:pic>
      <p:pic>
        <p:nvPicPr>
          <p:cNvPr id="110" name="Google Shape;110;p13" title="zoom_0.mp3">
            <a:hlinkClick r:id="rId14"/>
          </p:cNvPr>
          <p:cNvPicPr preferRelativeResize="0"/>
          <p:nvPr/>
        </p:nvPicPr>
        <p:blipFill>
          <a:blip r:embed="rId12">
            <a:alphaModFix/>
          </a:blip>
          <a:stretch>
            <a:fillRect/>
          </a:stretch>
        </p:blipFill>
        <p:spPr>
          <a:xfrm>
            <a:off x="947825" y="11194138"/>
            <a:ext cx="754200" cy="754200"/>
          </a:xfrm>
          <a:prstGeom prst="rect">
            <a:avLst/>
          </a:prstGeom>
          <a:noFill/>
          <a:ln>
            <a:noFill/>
          </a:ln>
          <a:effectLst>
            <a:outerShdw blurRad="57150" dist="19050" dir="5400000" algn="bl" rotWithShape="0">
              <a:srgbClr val="000000">
                <a:alpha val="50000"/>
              </a:srgbClr>
            </a:outerShdw>
            <a:reflection endPos="30000" dist="38100" dir="5400000" fadeDir="5400012" sy="-100000" algn="bl" rotWithShape="0"/>
          </a:effectLst>
        </p:spPr>
      </p:pic>
      <p:pic>
        <p:nvPicPr>
          <p:cNvPr id="111" name="Google Shape;111;p13" title="Masters Recording.mp3">
            <a:hlinkClick r:id="rId15"/>
          </p:cNvPr>
          <p:cNvPicPr preferRelativeResize="0"/>
          <p:nvPr/>
        </p:nvPicPr>
        <p:blipFill>
          <a:blip r:embed="rId12">
            <a:alphaModFix/>
          </a:blip>
          <a:stretch>
            <a:fillRect/>
          </a:stretch>
        </p:blipFill>
        <p:spPr>
          <a:xfrm>
            <a:off x="3439350" y="22155100"/>
            <a:ext cx="754200" cy="754200"/>
          </a:xfrm>
          <a:prstGeom prst="rect">
            <a:avLst/>
          </a:prstGeom>
          <a:noFill/>
          <a:ln>
            <a:noFill/>
          </a:ln>
          <a:effectLst>
            <a:outerShdw blurRad="57150" dist="19050" dir="5400000" algn="bl" rotWithShape="0">
              <a:srgbClr val="000000">
                <a:alpha val="50000"/>
              </a:srgbClr>
            </a:outerShdw>
            <a:reflection endPos="30000" dist="38100" dir="5400000" fadeDir="5400012" sy="-100000" algn="bl" rotWithShape="0"/>
          </a:effectLst>
        </p:spPr>
      </p:pic>
      <p:pic>
        <p:nvPicPr>
          <p:cNvPr id="112" name="Google Shape;112;p13" title="Discussion (2).mp3">
            <a:hlinkClick r:id="rId16"/>
          </p:cNvPr>
          <p:cNvPicPr preferRelativeResize="0"/>
          <p:nvPr/>
        </p:nvPicPr>
        <p:blipFill>
          <a:blip r:embed="rId12">
            <a:alphaModFix/>
          </a:blip>
          <a:stretch>
            <a:fillRect/>
          </a:stretch>
        </p:blipFill>
        <p:spPr>
          <a:xfrm>
            <a:off x="35202400" y="5440200"/>
            <a:ext cx="754200" cy="754200"/>
          </a:xfrm>
          <a:prstGeom prst="rect">
            <a:avLst/>
          </a:prstGeom>
          <a:noFill/>
          <a:ln>
            <a:noFill/>
          </a:ln>
          <a:effectLst>
            <a:outerShdw blurRad="57150" dist="19050" dir="5400000" algn="bl" rotWithShape="0">
              <a:srgbClr val="000000">
                <a:alpha val="50000"/>
              </a:srgbClr>
            </a:outerShdw>
            <a:reflection endPos="30000" dist="38100" dir="5400000" fadeDir="5400012" sy="-100000" algn="bl" rotWithShape="0"/>
          </a:effectLst>
        </p:spPr>
      </p:pic>
      <p:pic>
        <p:nvPicPr>
          <p:cNvPr id="113" name="Google Shape;113;p13" title="purpose mp3.mp3">
            <a:hlinkClick r:id="rId17"/>
          </p:cNvPr>
          <p:cNvPicPr preferRelativeResize="0"/>
          <p:nvPr/>
        </p:nvPicPr>
        <p:blipFill>
          <a:blip r:embed="rId12">
            <a:alphaModFix/>
          </a:blip>
          <a:stretch>
            <a:fillRect/>
          </a:stretch>
        </p:blipFill>
        <p:spPr>
          <a:xfrm>
            <a:off x="4340250" y="5440200"/>
            <a:ext cx="754200" cy="754200"/>
          </a:xfrm>
          <a:prstGeom prst="rect">
            <a:avLst/>
          </a:prstGeom>
          <a:noFill/>
          <a:ln>
            <a:noFill/>
          </a:ln>
        </p:spPr>
      </p:pic>
      <p:pic>
        <p:nvPicPr>
          <p:cNvPr id="114" name="Google Shape;114;p13" title="title presentation (mp3.mp3">
            <a:hlinkClick r:id="rId18"/>
          </p:cNvPr>
          <p:cNvPicPr preferRelativeResize="0"/>
          <p:nvPr/>
        </p:nvPicPr>
        <p:blipFill>
          <a:blip r:embed="rId12">
            <a:alphaModFix/>
          </a:blip>
          <a:stretch>
            <a:fillRect/>
          </a:stretch>
        </p:blipFill>
        <p:spPr>
          <a:xfrm>
            <a:off x="7276375" y="1371609"/>
            <a:ext cx="754200" cy="754200"/>
          </a:xfrm>
          <a:prstGeom prst="rect">
            <a:avLst/>
          </a:prstGeom>
          <a:noFill/>
          <a:ln>
            <a:noFill/>
          </a:ln>
        </p:spPr>
      </p:pic>
      <p:pic>
        <p:nvPicPr>
          <p:cNvPr id="115" name="Google Shape;115;p13" title="background MP3.mp3">
            <a:hlinkClick r:id="rId19"/>
          </p:cNvPr>
          <p:cNvPicPr preferRelativeResize="0"/>
          <p:nvPr/>
        </p:nvPicPr>
        <p:blipFill>
          <a:blip r:embed="rId12">
            <a:alphaModFix/>
          </a:blip>
          <a:stretch>
            <a:fillRect/>
          </a:stretch>
        </p:blipFill>
        <p:spPr>
          <a:xfrm>
            <a:off x="947825" y="15918200"/>
            <a:ext cx="754200" cy="754200"/>
          </a:xfrm>
          <a:prstGeom prst="rect">
            <a:avLst/>
          </a:prstGeom>
          <a:noFill/>
          <a:ln>
            <a:noFill/>
          </a:ln>
        </p:spPr>
      </p:pic>
    </p:spTree>
  </p:cSld>
  <p:clrMapOvr>
    <a:masterClrMapping/>
  </p:clrMapOvr>
</p:sld>
</file>

<file path=ppt/theme/theme1.xml><?xml version="1.0" encoding="utf-8"?>
<a:theme xmlns:a="http://schemas.openxmlformats.org/drawingml/2006/main" name="Default Design">
  <a:themeElements>
    <a:clrScheme name="Verve">
      <a:dk1>
        <a:srgbClr val="000000"/>
      </a:dk1>
      <a:lt1>
        <a:srgbClr val="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963</Words>
  <Application>Microsoft Office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Woltenberg, Leslie N.</dc:creator>
  <cp:lastModifiedBy>Woltenberg, Leslie N.</cp:lastModifiedBy>
  <cp:revision>4</cp:revision>
  <dcterms:modified xsi:type="dcterms:W3CDTF">2021-04-19T23:51:03Z</dcterms:modified>
</cp:coreProperties>
</file>