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4"/>
  </p:notesMasterIdLst>
  <p:sldIdLst>
    <p:sldId id="256" r:id="rId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16" autoAdjust="0"/>
    <p:restoredTop sz="94762"/>
  </p:normalViewPr>
  <p:slideViewPr>
    <p:cSldViewPr snapToGrid="0">
      <p:cViewPr varScale="1">
        <p:scale>
          <a:sx n="161" d="100"/>
          <a:sy n="161" d="100"/>
        </p:scale>
        <p:origin x="1192"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fdcb67e09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3" name="Google Shape;123;gafdcb67e09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2"/>
        <p:cNvGrpSpPr/>
        <p:nvPr/>
      </p:nvGrpSpPr>
      <p:grpSpPr>
        <a:xfrm>
          <a:off x="0" y="0"/>
          <a:ext cx="0" cy="0"/>
          <a:chOff x="0" y="0"/>
          <a:chExt cx="0" cy="0"/>
        </a:xfrm>
      </p:grpSpPr>
      <p:sp>
        <p:nvSpPr>
          <p:cNvPr id="53" name="Google Shape;53;p14"/>
          <p:cNvSpPr txBox="1">
            <a:spLocks noGrp="1"/>
          </p:cNvSpPr>
          <p:nvPr>
            <p:ph type="ctrTitle"/>
          </p:nvPr>
        </p:nvSpPr>
        <p:spPr>
          <a:xfrm>
            <a:off x="685932" y="1597918"/>
            <a:ext cx="7772135" cy="1102320"/>
          </a:xfrm>
          <a:prstGeom prst="rect">
            <a:avLst/>
          </a:prstGeom>
          <a:noFill/>
          <a:ln>
            <a:noFill/>
          </a:ln>
        </p:spPr>
        <p:txBody>
          <a:bodyPr spcFirstLastPara="1" wrap="square" lIns="17450" tIns="8725" rIns="17450" bIns="8725" anchor="t" anchorCtr="0">
            <a:noAutofit/>
          </a:bodyPr>
          <a:lstStyle>
            <a:lvl1pPr marR="0" lvl="0" algn="ctr" rtl="0">
              <a:spcBef>
                <a:spcPts val="0"/>
              </a:spcBef>
              <a:spcAft>
                <a:spcPts val="0"/>
              </a:spcAft>
              <a:buSzPts val="300"/>
              <a:buNone/>
              <a:defRPr sz="4300" b="0" i="0" u="none" strike="noStrike" cap="none">
                <a:solidFill>
                  <a:schemeClr val="dk2"/>
                </a:solidFill>
                <a:latin typeface="Arial"/>
                <a:ea typeface="Arial"/>
                <a:cs typeface="Arial"/>
                <a:sym typeface="Arial"/>
              </a:defRPr>
            </a:lvl1pPr>
            <a:lvl2pPr marR="0" lvl="1" algn="ctr" rtl="0">
              <a:spcBef>
                <a:spcPts val="0"/>
              </a:spcBef>
              <a:spcAft>
                <a:spcPts val="0"/>
              </a:spcAft>
              <a:buSzPts val="300"/>
              <a:buNone/>
              <a:defRPr sz="4300" b="0" i="0" u="none" strike="noStrike" cap="none">
                <a:solidFill>
                  <a:schemeClr val="dk2"/>
                </a:solidFill>
                <a:latin typeface="Arial"/>
                <a:ea typeface="Arial"/>
                <a:cs typeface="Arial"/>
                <a:sym typeface="Arial"/>
              </a:defRPr>
            </a:lvl2pPr>
            <a:lvl3pPr marR="0" lvl="2" algn="ctr" rtl="0">
              <a:spcBef>
                <a:spcPts val="0"/>
              </a:spcBef>
              <a:spcAft>
                <a:spcPts val="0"/>
              </a:spcAft>
              <a:buSzPts val="300"/>
              <a:buNone/>
              <a:defRPr sz="4300" b="0" i="0" u="none" strike="noStrike" cap="none">
                <a:solidFill>
                  <a:schemeClr val="dk2"/>
                </a:solidFill>
                <a:latin typeface="Arial"/>
                <a:ea typeface="Arial"/>
                <a:cs typeface="Arial"/>
                <a:sym typeface="Arial"/>
              </a:defRPr>
            </a:lvl3pPr>
            <a:lvl4pPr marR="0" lvl="3" algn="ctr" rtl="0">
              <a:spcBef>
                <a:spcPts val="0"/>
              </a:spcBef>
              <a:spcAft>
                <a:spcPts val="0"/>
              </a:spcAft>
              <a:buSzPts val="300"/>
              <a:buNone/>
              <a:defRPr sz="4300" b="0" i="0" u="none" strike="noStrike" cap="none">
                <a:solidFill>
                  <a:schemeClr val="dk2"/>
                </a:solidFill>
                <a:latin typeface="Arial"/>
                <a:ea typeface="Arial"/>
                <a:cs typeface="Arial"/>
                <a:sym typeface="Arial"/>
              </a:defRPr>
            </a:lvl4pPr>
            <a:lvl5pPr marR="0" lvl="4" algn="ctr" rtl="0">
              <a:spcBef>
                <a:spcPts val="0"/>
              </a:spcBef>
              <a:spcAft>
                <a:spcPts val="0"/>
              </a:spcAft>
              <a:buSzPts val="300"/>
              <a:buNone/>
              <a:defRPr sz="4300" b="0" i="0" u="none" strike="noStrike" cap="none">
                <a:solidFill>
                  <a:schemeClr val="dk2"/>
                </a:solidFill>
                <a:latin typeface="Arial"/>
                <a:ea typeface="Arial"/>
                <a:cs typeface="Arial"/>
                <a:sym typeface="Arial"/>
              </a:defRPr>
            </a:lvl5pPr>
            <a:lvl6pPr marR="0" lvl="5" algn="ctr" rtl="0">
              <a:spcBef>
                <a:spcPts val="0"/>
              </a:spcBef>
              <a:spcAft>
                <a:spcPts val="0"/>
              </a:spcAft>
              <a:buSzPts val="300"/>
              <a:buNone/>
              <a:defRPr sz="4300" b="0" i="0" u="none" strike="noStrike" cap="none">
                <a:solidFill>
                  <a:schemeClr val="dk2"/>
                </a:solidFill>
                <a:latin typeface="Arial"/>
                <a:ea typeface="Arial"/>
                <a:cs typeface="Arial"/>
                <a:sym typeface="Arial"/>
              </a:defRPr>
            </a:lvl6pPr>
            <a:lvl7pPr marR="0" lvl="6" algn="ctr" rtl="0">
              <a:spcBef>
                <a:spcPts val="0"/>
              </a:spcBef>
              <a:spcAft>
                <a:spcPts val="0"/>
              </a:spcAft>
              <a:buSzPts val="300"/>
              <a:buNone/>
              <a:defRPr sz="4300" b="0" i="0" u="none" strike="noStrike" cap="none">
                <a:solidFill>
                  <a:schemeClr val="dk2"/>
                </a:solidFill>
                <a:latin typeface="Arial"/>
                <a:ea typeface="Arial"/>
                <a:cs typeface="Arial"/>
                <a:sym typeface="Arial"/>
              </a:defRPr>
            </a:lvl7pPr>
            <a:lvl8pPr marR="0" lvl="7" algn="ctr" rtl="0">
              <a:spcBef>
                <a:spcPts val="0"/>
              </a:spcBef>
              <a:spcAft>
                <a:spcPts val="0"/>
              </a:spcAft>
              <a:buSzPts val="300"/>
              <a:buNone/>
              <a:defRPr sz="4300" b="0" i="0" u="none" strike="noStrike" cap="none">
                <a:solidFill>
                  <a:schemeClr val="dk2"/>
                </a:solidFill>
                <a:latin typeface="Arial"/>
                <a:ea typeface="Arial"/>
                <a:cs typeface="Arial"/>
                <a:sym typeface="Arial"/>
              </a:defRPr>
            </a:lvl8pPr>
            <a:lvl9pPr marR="0" lvl="8" algn="ctr" rtl="0">
              <a:spcBef>
                <a:spcPts val="0"/>
              </a:spcBef>
              <a:spcAft>
                <a:spcPts val="0"/>
              </a:spcAft>
              <a:buSzPts val="300"/>
              <a:buNone/>
              <a:defRPr sz="4300" b="0" i="0" u="none" strike="noStrike" cap="none">
                <a:solidFill>
                  <a:schemeClr val="dk2"/>
                </a:solidFill>
                <a:latin typeface="Arial"/>
                <a:ea typeface="Arial"/>
                <a:cs typeface="Arial"/>
                <a:sym typeface="Arial"/>
              </a:defRPr>
            </a:lvl9pPr>
          </a:lstStyle>
          <a:p>
            <a:endParaRPr/>
          </a:p>
        </p:txBody>
      </p:sp>
      <p:sp>
        <p:nvSpPr>
          <p:cNvPr id="54" name="Google Shape;54;p14"/>
          <p:cNvSpPr txBox="1">
            <a:spLocks noGrp="1"/>
          </p:cNvSpPr>
          <p:nvPr>
            <p:ph type="subTitle" idx="1"/>
          </p:nvPr>
        </p:nvSpPr>
        <p:spPr>
          <a:xfrm>
            <a:off x="1371534" y="2914551"/>
            <a:ext cx="6400932" cy="1314648"/>
          </a:xfrm>
          <a:prstGeom prst="rect">
            <a:avLst/>
          </a:prstGeom>
          <a:noFill/>
          <a:ln>
            <a:noFill/>
          </a:ln>
        </p:spPr>
        <p:txBody>
          <a:bodyPr spcFirstLastPara="1" wrap="square" lIns="17450" tIns="8725" rIns="17450" bIns="8725" anchor="t" anchorCtr="0">
            <a:noAutofit/>
          </a:bodyPr>
          <a:lstStyle>
            <a:lvl1pPr marR="0" lvl="0" algn="ctr" rtl="0">
              <a:spcBef>
                <a:spcPts val="6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6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50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5" name="Google Shape;55;p14"/>
          <p:cNvSpPr txBox="1">
            <a:spLocks noGrp="1"/>
          </p:cNvSpPr>
          <p:nvPr>
            <p:ph type="dt" idx="10"/>
          </p:nvPr>
        </p:nvSpPr>
        <p:spPr>
          <a:xfrm>
            <a:off x="457399" y="4684117"/>
            <a:ext cx="2133534" cy="357188"/>
          </a:xfrm>
          <a:prstGeom prst="rect">
            <a:avLst/>
          </a:prstGeom>
          <a:noFill/>
          <a:ln>
            <a:noFill/>
          </a:ln>
        </p:spPr>
        <p:txBody>
          <a:bodyPr spcFirstLastPara="1" wrap="square" lIns="17450" tIns="8725" rIns="17450" bIns="8725" anchor="t" anchorCtr="0">
            <a:noAutofit/>
          </a:bodyPr>
          <a:lstStyle>
            <a:lvl1pPr marR="0" lvl="0" algn="l" rtl="0">
              <a:spcBef>
                <a:spcPts val="0"/>
              </a:spcBef>
              <a:spcAft>
                <a:spcPts val="0"/>
              </a:spcAft>
              <a:buSzPts val="3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300"/>
              <a:buNone/>
              <a:defRPr sz="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600" b="0" i="0" u="none" strike="noStrike" cap="none">
                <a:solidFill>
                  <a:schemeClr val="dk1"/>
                </a:solidFill>
                <a:latin typeface="Arial"/>
                <a:ea typeface="Arial"/>
                <a:cs typeface="Arial"/>
                <a:sym typeface="Arial"/>
              </a:defRPr>
            </a:lvl9pPr>
          </a:lstStyle>
          <a:p>
            <a:endParaRPr/>
          </a:p>
        </p:txBody>
      </p:sp>
      <p:sp>
        <p:nvSpPr>
          <p:cNvPr id="56" name="Google Shape;56;p14"/>
          <p:cNvSpPr txBox="1">
            <a:spLocks noGrp="1"/>
          </p:cNvSpPr>
          <p:nvPr>
            <p:ph type="ftr" idx="11"/>
          </p:nvPr>
        </p:nvSpPr>
        <p:spPr>
          <a:xfrm>
            <a:off x="3124398" y="4684117"/>
            <a:ext cx="2895534" cy="357188"/>
          </a:xfrm>
          <a:prstGeom prst="rect">
            <a:avLst/>
          </a:prstGeom>
          <a:noFill/>
          <a:ln>
            <a:noFill/>
          </a:ln>
        </p:spPr>
        <p:txBody>
          <a:bodyPr spcFirstLastPara="1" wrap="square" lIns="17450" tIns="8725" rIns="17450" bIns="8725" anchor="t" anchorCtr="0">
            <a:noAutofit/>
          </a:bodyPr>
          <a:lstStyle>
            <a:lvl1pPr marR="0" lvl="0" algn="l" rtl="0">
              <a:spcBef>
                <a:spcPts val="0"/>
              </a:spcBef>
              <a:spcAft>
                <a:spcPts val="0"/>
              </a:spcAft>
              <a:buSzPts val="3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300"/>
              <a:buNone/>
              <a:defRPr sz="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600" b="0" i="0" u="none" strike="noStrike" cap="none">
                <a:solidFill>
                  <a:schemeClr val="dk1"/>
                </a:solidFill>
                <a:latin typeface="Arial"/>
                <a:ea typeface="Arial"/>
                <a:cs typeface="Arial"/>
                <a:sym typeface="Arial"/>
              </a:defRPr>
            </a:lvl9pPr>
          </a:lstStyle>
          <a:p>
            <a:endParaRPr/>
          </a:p>
        </p:txBody>
      </p:sp>
      <p:sp>
        <p:nvSpPr>
          <p:cNvPr id="57" name="Google Shape;57;p14"/>
          <p:cNvSpPr txBox="1">
            <a:spLocks noGrp="1"/>
          </p:cNvSpPr>
          <p:nvPr>
            <p:ph type="sldNum" idx="12"/>
          </p:nvPr>
        </p:nvSpPr>
        <p:spPr>
          <a:xfrm>
            <a:off x="6553398" y="4684117"/>
            <a:ext cx="2133534" cy="357188"/>
          </a:xfrm>
          <a:prstGeom prst="rect">
            <a:avLst/>
          </a:prstGeom>
          <a:noFill/>
          <a:ln>
            <a:noFill/>
          </a:ln>
        </p:spPr>
        <p:txBody>
          <a:bodyPr spcFirstLastPara="1" wrap="square" lIns="17450" tIns="8725" rIns="17450" bIns="8725" anchor="t" anchorCtr="0">
            <a:noAutofit/>
          </a:bodyPr>
          <a:lstStyle>
            <a:lvl1pPr marL="0" marR="0" lvl="0" indent="0" algn="l" rtl="0">
              <a:spcBef>
                <a:spcPts val="0"/>
              </a:spcBef>
              <a:spcAft>
                <a:spcPts val="0"/>
              </a:spcAft>
              <a:buNone/>
              <a:defRPr sz="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6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6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6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6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57399" y="206127"/>
            <a:ext cx="8229534" cy="857250"/>
          </a:xfrm>
          <a:prstGeom prst="rect">
            <a:avLst/>
          </a:prstGeom>
          <a:noFill/>
          <a:ln>
            <a:noFill/>
          </a:ln>
        </p:spPr>
        <p:txBody>
          <a:bodyPr spcFirstLastPara="1" wrap="square" lIns="17450" tIns="8725" rIns="17450" bIns="8725" anchor="t" anchorCtr="0">
            <a:noAutofit/>
          </a:bodyPr>
          <a:lstStyle>
            <a:lvl1pPr marR="0" lvl="0" algn="ctr" rtl="0">
              <a:spcBef>
                <a:spcPts val="0"/>
              </a:spcBef>
              <a:spcAft>
                <a:spcPts val="0"/>
              </a:spcAft>
              <a:buSzPts val="300"/>
              <a:buNone/>
              <a:defRPr sz="4300" b="0" i="0" u="none" strike="noStrike" cap="none">
                <a:solidFill>
                  <a:schemeClr val="dk2"/>
                </a:solidFill>
                <a:latin typeface="Arial"/>
                <a:ea typeface="Arial"/>
                <a:cs typeface="Arial"/>
                <a:sym typeface="Arial"/>
              </a:defRPr>
            </a:lvl1pPr>
            <a:lvl2pPr marR="0" lvl="1" algn="ctr" rtl="0">
              <a:spcBef>
                <a:spcPts val="0"/>
              </a:spcBef>
              <a:spcAft>
                <a:spcPts val="0"/>
              </a:spcAft>
              <a:buSzPts val="300"/>
              <a:buNone/>
              <a:defRPr sz="4300" b="0" i="0" u="none" strike="noStrike" cap="none">
                <a:solidFill>
                  <a:schemeClr val="dk2"/>
                </a:solidFill>
                <a:latin typeface="Arial"/>
                <a:ea typeface="Arial"/>
                <a:cs typeface="Arial"/>
                <a:sym typeface="Arial"/>
              </a:defRPr>
            </a:lvl2pPr>
            <a:lvl3pPr marR="0" lvl="2" algn="ctr" rtl="0">
              <a:spcBef>
                <a:spcPts val="0"/>
              </a:spcBef>
              <a:spcAft>
                <a:spcPts val="0"/>
              </a:spcAft>
              <a:buSzPts val="300"/>
              <a:buNone/>
              <a:defRPr sz="4300" b="0" i="0" u="none" strike="noStrike" cap="none">
                <a:solidFill>
                  <a:schemeClr val="dk2"/>
                </a:solidFill>
                <a:latin typeface="Arial"/>
                <a:ea typeface="Arial"/>
                <a:cs typeface="Arial"/>
                <a:sym typeface="Arial"/>
              </a:defRPr>
            </a:lvl3pPr>
            <a:lvl4pPr marR="0" lvl="3" algn="ctr" rtl="0">
              <a:spcBef>
                <a:spcPts val="0"/>
              </a:spcBef>
              <a:spcAft>
                <a:spcPts val="0"/>
              </a:spcAft>
              <a:buSzPts val="300"/>
              <a:buNone/>
              <a:defRPr sz="4300" b="0" i="0" u="none" strike="noStrike" cap="none">
                <a:solidFill>
                  <a:schemeClr val="dk2"/>
                </a:solidFill>
                <a:latin typeface="Arial"/>
                <a:ea typeface="Arial"/>
                <a:cs typeface="Arial"/>
                <a:sym typeface="Arial"/>
              </a:defRPr>
            </a:lvl4pPr>
            <a:lvl5pPr marR="0" lvl="4" algn="ctr" rtl="0">
              <a:spcBef>
                <a:spcPts val="0"/>
              </a:spcBef>
              <a:spcAft>
                <a:spcPts val="0"/>
              </a:spcAft>
              <a:buSzPts val="300"/>
              <a:buNone/>
              <a:defRPr sz="4300" b="0" i="0" u="none" strike="noStrike" cap="none">
                <a:solidFill>
                  <a:schemeClr val="dk2"/>
                </a:solidFill>
                <a:latin typeface="Arial"/>
                <a:ea typeface="Arial"/>
                <a:cs typeface="Arial"/>
                <a:sym typeface="Arial"/>
              </a:defRPr>
            </a:lvl5pPr>
            <a:lvl6pPr marR="0" lvl="5" algn="ctr" rtl="0">
              <a:spcBef>
                <a:spcPts val="0"/>
              </a:spcBef>
              <a:spcAft>
                <a:spcPts val="0"/>
              </a:spcAft>
              <a:buSzPts val="300"/>
              <a:buNone/>
              <a:defRPr sz="4300" b="0" i="0" u="none" strike="noStrike" cap="none">
                <a:solidFill>
                  <a:schemeClr val="dk2"/>
                </a:solidFill>
                <a:latin typeface="Arial"/>
                <a:ea typeface="Arial"/>
                <a:cs typeface="Arial"/>
                <a:sym typeface="Arial"/>
              </a:defRPr>
            </a:lvl6pPr>
            <a:lvl7pPr marR="0" lvl="6" algn="ctr" rtl="0">
              <a:spcBef>
                <a:spcPts val="0"/>
              </a:spcBef>
              <a:spcAft>
                <a:spcPts val="0"/>
              </a:spcAft>
              <a:buSzPts val="300"/>
              <a:buNone/>
              <a:defRPr sz="4300" b="0" i="0" u="none" strike="noStrike" cap="none">
                <a:solidFill>
                  <a:schemeClr val="dk2"/>
                </a:solidFill>
                <a:latin typeface="Arial"/>
                <a:ea typeface="Arial"/>
                <a:cs typeface="Arial"/>
                <a:sym typeface="Arial"/>
              </a:defRPr>
            </a:lvl7pPr>
            <a:lvl8pPr marR="0" lvl="7" algn="ctr" rtl="0">
              <a:spcBef>
                <a:spcPts val="0"/>
              </a:spcBef>
              <a:spcAft>
                <a:spcPts val="0"/>
              </a:spcAft>
              <a:buSzPts val="300"/>
              <a:buNone/>
              <a:defRPr sz="4300" b="0" i="0" u="none" strike="noStrike" cap="none">
                <a:solidFill>
                  <a:schemeClr val="dk2"/>
                </a:solidFill>
                <a:latin typeface="Arial"/>
                <a:ea typeface="Arial"/>
                <a:cs typeface="Arial"/>
                <a:sym typeface="Arial"/>
              </a:defRPr>
            </a:lvl8pPr>
            <a:lvl9pPr marR="0" lvl="8" algn="ctr" rtl="0">
              <a:spcBef>
                <a:spcPts val="0"/>
              </a:spcBef>
              <a:spcAft>
                <a:spcPts val="0"/>
              </a:spcAft>
              <a:buSzPts val="300"/>
              <a:buNone/>
              <a:defRPr sz="4300" b="0" i="0" u="none" strike="noStrike" cap="none">
                <a:solidFill>
                  <a:schemeClr val="dk2"/>
                </a:solidFill>
                <a:latin typeface="Arial"/>
                <a:ea typeface="Arial"/>
                <a:cs typeface="Arial"/>
                <a:sym typeface="Arial"/>
              </a:defRPr>
            </a:lvl9pPr>
          </a:lstStyle>
          <a:p>
            <a:endParaRPr/>
          </a:p>
        </p:txBody>
      </p:sp>
      <p:sp>
        <p:nvSpPr>
          <p:cNvPr id="60" name="Google Shape;60;p15"/>
          <p:cNvSpPr txBox="1">
            <a:spLocks noGrp="1"/>
          </p:cNvSpPr>
          <p:nvPr>
            <p:ph type="body" idx="1"/>
          </p:nvPr>
        </p:nvSpPr>
        <p:spPr>
          <a:xfrm>
            <a:off x="457399" y="1200299"/>
            <a:ext cx="8229534" cy="3394521"/>
          </a:xfrm>
          <a:prstGeom prst="rect">
            <a:avLst/>
          </a:prstGeom>
          <a:noFill/>
          <a:ln>
            <a:noFill/>
          </a:ln>
        </p:spPr>
        <p:txBody>
          <a:bodyPr spcFirstLastPara="1" wrap="square" lIns="17450" tIns="8725" rIns="17450" bIns="8725" anchor="t" anchorCtr="0">
            <a:noAutofit/>
          </a:bodyPr>
          <a:lstStyle>
            <a:lvl1pPr marL="457200" marR="0" lvl="0" indent="-431800" algn="l" rtl="0">
              <a:spcBef>
                <a:spcPts val="6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74650" algn="l" rtl="0">
              <a:spcBef>
                <a:spcPts val="50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15"/>
          <p:cNvSpPr txBox="1">
            <a:spLocks noGrp="1"/>
          </p:cNvSpPr>
          <p:nvPr>
            <p:ph type="dt" idx="10"/>
          </p:nvPr>
        </p:nvSpPr>
        <p:spPr>
          <a:xfrm>
            <a:off x="457399" y="4684117"/>
            <a:ext cx="2133534" cy="357188"/>
          </a:xfrm>
          <a:prstGeom prst="rect">
            <a:avLst/>
          </a:prstGeom>
          <a:noFill/>
          <a:ln>
            <a:noFill/>
          </a:ln>
        </p:spPr>
        <p:txBody>
          <a:bodyPr spcFirstLastPara="1" wrap="square" lIns="17450" tIns="8725" rIns="17450" bIns="8725" anchor="t" anchorCtr="0">
            <a:noAutofit/>
          </a:bodyPr>
          <a:lstStyle>
            <a:lvl1pPr marR="0" lvl="0" algn="l" rtl="0">
              <a:spcBef>
                <a:spcPts val="0"/>
              </a:spcBef>
              <a:spcAft>
                <a:spcPts val="0"/>
              </a:spcAft>
              <a:buSzPts val="3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300"/>
              <a:buNone/>
              <a:defRPr sz="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600" b="0" i="0" u="none" strike="noStrike" cap="none">
                <a:solidFill>
                  <a:schemeClr val="dk1"/>
                </a:solidFill>
                <a:latin typeface="Arial"/>
                <a:ea typeface="Arial"/>
                <a:cs typeface="Arial"/>
                <a:sym typeface="Arial"/>
              </a:defRPr>
            </a:lvl9pPr>
          </a:lstStyle>
          <a:p>
            <a:endParaRPr/>
          </a:p>
        </p:txBody>
      </p:sp>
      <p:sp>
        <p:nvSpPr>
          <p:cNvPr id="62" name="Google Shape;62;p15"/>
          <p:cNvSpPr txBox="1">
            <a:spLocks noGrp="1"/>
          </p:cNvSpPr>
          <p:nvPr>
            <p:ph type="ftr" idx="11"/>
          </p:nvPr>
        </p:nvSpPr>
        <p:spPr>
          <a:xfrm>
            <a:off x="3124398" y="4684117"/>
            <a:ext cx="2895534" cy="357188"/>
          </a:xfrm>
          <a:prstGeom prst="rect">
            <a:avLst/>
          </a:prstGeom>
          <a:noFill/>
          <a:ln>
            <a:noFill/>
          </a:ln>
        </p:spPr>
        <p:txBody>
          <a:bodyPr spcFirstLastPara="1" wrap="square" lIns="17450" tIns="8725" rIns="17450" bIns="8725" anchor="t" anchorCtr="0">
            <a:noAutofit/>
          </a:bodyPr>
          <a:lstStyle>
            <a:lvl1pPr marR="0" lvl="0" algn="l" rtl="0">
              <a:spcBef>
                <a:spcPts val="0"/>
              </a:spcBef>
              <a:spcAft>
                <a:spcPts val="0"/>
              </a:spcAft>
              <a:buSzPts val="3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300"/>
              <a:buNone/>
              <a:defRPr sz="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600" b="0" i="0" u="none" strike="noStrike" cap="none">
                <a:solidFill>
                  <a:schemeClr val="dk1"/>
                </a:solidFill>
                <a:latin typeface="Arial"/>
                <a:ea typeface="Arial"/>
                <a:cs typeface="Arial"/>
                <a:sym typeface="Arial"/>
              </a:defRPr>
            </a:lvl9pPr>
          </a:lstStyle>
          <a:p>
            <a:endParaRPr/>
          </a:p>
        </p:txBody>
      </p:sp>
      <p:sp>
        <p:nvSpPr>
          <p:cNvPr id="63" name="Google Shape;63;p15"/>
          <p:cNvSpPr txBox="1">
            <a:spLocks noGrp="1"/>
          </p:cNvSpPr>
          <p:nvPr>
            <p:ph type="sldNum" idx="12"/>
          </p:nvPr>
        </p:nvSpPr>
        <p:spPr>
          <a:xfrm>
            <a:off x="6553398" y="4684117"/>
            <a:ext cx="2133534" cy="357188"/>
          </a:xfrm>
          <a:prstGeom prst="rect">
            <a:avLst/>
          </a:prstGeom>
          <a:noFill/>
          <a:ln>
            <a:noFill/>
          </a:ln>
        </p:spPr>
        <p:txBody>
          <a:bodyPr spcFirstLastPara="1" wrap="square" lIns="17450" tIns="8725" rIns="17450" bIns="8725" anchor="t" anchorCtr="0">
            <a:noAutofit/>
          </a:bodyPr>
          <a:lstStyle>
            <a:lvl1pPr marL="0" marR="0" lvl="0" indent="0" algn="l" rtl="0">
              <a:spcBef>
                <a:spcPts val="0"/>
              </a:spcBef>
              <a:spcAft>
                <a:spcPts val="0"/>
              </a:spcAft>
              <a:buNone/>
              <a:defRPr sz="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6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6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6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6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722313" y="3305225"/>
            <a:ext cx="7772467" cy="1021457"/>
          </a:xfrm>
          <a:prstGeom prst="rect">
            <a:avLst/>
          </a:prstGeom>
          <a:noFill/>
          <a:ln>
            <a:noFill/>
          </a:ln>
        </p:spPr>
        <p:txBody>
          <a:bodyPr spcFirstLastPara="1" wrap="square" lIns="17450" tIns="8725" rIns="17450" bIns="8725" anchor="t" anchorCtr="0">
            <a:noAutofit/>
          </a:bodyPr>
          <a:lstStyle>
            <a:lvl1pPr marR="0" lvl="0" algn="l" rtl="0">
              <a:spcBef>
                <a:spcPts val="0"/>
              </a:spcBef>
              <a:spcAft>
                <a:spcPts val="0"/>
              </a:spcAft>
              <a:buSzPts val="300"/>
              <a:buNone/>
              <a:defRPr sz="800" b="1" i="0" u="none" strike="noStrike" cap="none">
                <a:solidFill>
                  <a:schemeClr val="dk2"/>
                </a:solidFill>
                <a:latin typeface="Arial"/>
                <a:ea typeface="Arial"/>
                <a:cs typeface="Arial"/>
                <a:sym typeface="Arial"/>
              </a:defRPr>
            </a:lvl1pPr>
            <a:lvl2pPr marR="0" lvl="1" algn="ctr" rtl="0">
              <a:spcBef>
                <a:spcPts val="0"/>
              </a:spcBef>
              <a:spcAft>
                <a:spcPts val="0"/>
              </a:spcAft>
              <a:buSzPts val="300"/>
              <a:buNone/>
              <a:defRPr sz="4300" b="0" i="0" u="none" strike="noStrike" cap="none">
                <a:solidFill>
                  <a:schemeClr val="dk2"/>
                </a:solidFill>
                <a:latin typeface="Arial"/>
                <a:ea typeface="Arial"/>
                <a:cs typeface="Arial"/>
                <a:sym typeface="Arial"/>
              </a:defRPr>
            </a:lvl2pPr>
            <a:lvl3pPr marR="0" lvl="2" algn="ctr" rtl="0">
              <a:spcBef>
                <a:spcPts val="0"/>
              </a:spcBef>
              <a:spcAft>
                <a:spcPts val="0"/>
              </a:spcAft>
              <a:buSzPts val="300"/>
              <a:buNone/>
              <a:defRPr sz="4300" b="0" i="0" u="none" strike="noStrike" cap="none">
                <a:solidFill>
                  <a:schemeClr val="dk2"/>
                </a:solidFill>
                <a:latin typeface="Arial"/>
                <a:ea typeface="Arial"/>
                <a:cs typeface="Arial"/>
                <a:sym typeface="Arial"/>
              </a:defRPr>
            </a:lvl3pPr>
            <a:lvl4pPr marR="0" lvl="3" algn="ctr" rtl="0">
              <a:spcBef>
                <a:spcPts val="0"/>
              </a:spcBef>
              <a:spcAft>
                <a:spcPts val="0"/>
              </a:spcAft>
              <a:buSzPts val="300"/>
              <a:buNone/>
              <a:defRPr sz="4300" b="0" i="0" u="none" strike="noStrike" cap="none">
                <a:solidFill>
                  <a:schemeClr val="dk2"/>
                </a:solidFill>
                <a:latin typeface="Arial"/>
                <a:ea typeface="Arial"/>
                <a:cs typeface="Arial"/>
                <a:sym typeface="Arial"/>
              </a:defRPr>
            </a:lvl4pPr>
            <a:lvl5pPr marR="0" lvl="4" algn="ctr" rtl="0">
              <a:spcBef>
                <a:spcPts val="0"/>
              </a:spcBef>
              <a:spcAft>
                <a:spcPts val="0"/>
              </a:spcAft>
              <a:buSzPts val="300"/>
              <a:buNone/>
              <a:defRPr sz="4300" b="0" i="0" u="none" strike="noStrike" cap="none">
                <a:solidFill>
                  <a:schemeClr val="dk2"/>
                </a:solidFill>
                <a:latin typeface="Arial"/>
                <a:ea typeface="Arial"/>
                <a:cs typeface="Arial"/>
                <a:sym typeface="Arial"/>
              </a:defRPr>
            </a:lvl5pPr>
            <a:lvl6pPr marR="0" lvl="5" algn="ctr" rtl="0">
              <a:spcBef>
                <a:spcPts val="0"/>
              </a:spcBef>
              <a:spcAft>
                <a:spcPts val="0"/>
              </a:spcAft>
              <a:buSzPts val="300"/>
              <a:buNone/>
              <a:defRPr sz="4300" b="0" i="0" u="none" strike="noStrike" cap="none">
                <a:solidFill>
                  <a:schemeClr val="dk2"/>
                </a:solidFill>
                <a:latin typeface="Arial"/>
                <a:ea typeface="Arial"/>
                <a:cs typeface="Arial"/>
                <a:sym typeface="Arial"/>
              </a:defRPr>
            </a:lvl6pPr>
            <a:lvl7pPr marR="0" lvl="6" algn="ctr" rtl="0">
              <a:spcBef>
                <a:spcPts val="0"/>
              </a:spcBef>
              <a:spcAft>
                <a:spcPts val="0"/>
              </a:spcAft>
              <a:buSzPts val="300"/>
              <a:buNone/>
              <a:defRPr sz="4300" b="0" i="0" u="none" strike="noStrike" cap="none">
                <a:solidFill>
                  <a:schemeClr val="dk2"/>
                </a:solidFill>
                <a:latin typeface="Arial"/>
                <a:ea typeface="Arial"/>
                <a:cs typeface="Arial"/>
                <a:sym typeface="Arial"/>
              </a:defRPr>
            </a:lvl7pPr>
            <a:lvl8pPr marR="0" lvl="7" algn="ctr" rtl="0">
              <a:spcBef>
                <a:spcPts val="0"/>
              </a:spcBef>
              <a:spcAft>
                <a:spcPts val="0"/>
              </a:spcAft>
              <a:buSzPts val="300"/>
              <a:buNone/>
              <a:defRPr sz="4300" b="0" i="0" u="none" strike="noStrike" cap="none">
                <a:solidFill>
                  <a:schemeClr val="dk2"/>
                </a:solidFill>
                <a:latin typeface="Arial"/>
                <a:ea typeface="Arial"/>
                <a:cs typeface="Arial"/>
                <a:sym typeface="Arial"/>
              </a:defRPr>
            </a:lvl8pPr>
            <a:lvl9pPr marR="0" lvl="8" algn="ctr" rtl="0">
              <a:spcBef>
                <a:spcPts val="0"/>
              </a:spcBef>
              <a:spcAft>
                <a:spcPts val="0"/>
              </a:spcAft>
              <a:buSzPts val="300"/>
              <a:buNone/>
              <a:defRPr sz="4300" b="0" i="0" u="none" strike="noStrike" cap="none">
                <a:solidFill>
                  <a:schemeClr val="dk2"/>
                </a:solidFill>
                <a:latin typeface="Arial"/>
                <a:ea typeface="Arial"/>
                <a:cs typeface="Arial"/>
                <a:sym typeface="Arial"/>
              </a:defRPr>
            </a:lvl9pPr>
          </a:lstStyle>
          <a:p>
            <a:endParaRPr/>
          </a:p>
        </p:txBody>
      </p:sp>
      <p:sp>
        <p:nvSpPr>
          <p:cNvPr id="66" name="Google Shape;66;p16"/>
          <p:cNvSpPr txBox="1">
            <a:spLocks noGrp="1"/>
          </p:cNvSpPr>
          <p:nvPr>
            <p:ph type="body" idx="1"/>
          </p:nvPr>
        </p:nvSpPr>
        <p:spPr>
          <a:xfrm>
            <a:off x="722313" y="2180084"/>
            <a:ext cx="7772467" cy="1125141"/>
          </a:xfrm>
          <a:prstGeom prst="rect">
            <a:avLst/>
          </a:prstGeom>
          <a:noFill/>
          <a:ln>
            <a:noFill/>
          </a:ln>
        </p:spPr>
        <p:txBody>
          <a:bodyPr spcFirstLastPara="1" wrap="square" lIns="17450" tIns="8725" rIns="17450" bIns="8725" anchor="b" anchorCtr="0">
            <a:noAutofit/>
          </a:bodyPr>
          <a:lstStyle>
            <a:lvl1pPr marL="457200" marR="0" lvl="0" indent="-228600" algn="l" rtl="0">
              <a:spcBef>
                <a:spcPts val="100"/>
              </a:spcBef>
              <a:spcAft>
                <a:spcPts val="0"/>
              </a:spcAft>
              <a:buClr>
                <a:schemeClr val="dk1"/>
              </a:buClr>
              <a:buSzPts val="400"/>
              <a:buFont typeface="Arial"/>
              <a:buNone/>
              <a:defRPr sz="400" b="0" i="0" u="none" strike="noStrike" cap="none">
                <a:solidFill>
                  <a:schemeClr val="dk1"/>
                </a:solidFill>
                <a:latin typeface="Arial"/>
                <a:ea typeface="Arial"/>
                <a:cs typeface="Arial"/>
                <a:sym typeface="Arial"/>
              </a:defRPr>
            </a:lvl1pPr>
            <a:lvl2pPr marL="914400" marR="0" lvl="1" indent="-228600" algn="l" rtl="0">
              <a:spcBef>
                <a:spcPts val="100"/>
              </a:spcBef>
              <a:spcAft>
                <a:spcPts val="0"/>
              </a:spcAft>
              <a:buClr>
                <a:schemeClr val="dk1"/>
              </a:buClr>
              <a:buSzPts val="300"/>
              <a:buFont typeface="Arial"/>
              <a:buNone/>
              <a:defRPr sz="300" b="0" i="0" u="none" strike="noStrike" cap="none">
                <a:solidFill>
                  <a:schemeClr val="dk1"/>
                </a:solidFill>
                <a:latin typeface="Arial"/>
                <a:ea typeface="Arial"/>
                <a:cs typeface="Arial"/>
                <a:sym typeface="Arial"/>
              </a:defRPr>
            </a:lvl2pPr>
            <a:lvl3pPr marL="1371600" marR="0" lvl="2" indent="-228600" algn="l" rtl="0">
              <a:spcBef>
                <a:spcPts val="100"/>
              </a:spcBef>
              <a:spcAft>
                <a:spcPts val="0"/>
              </a:spcAft>
              <a:buClr>
                <a:schemeClr val="dk1"/>
              </a:buClr>
              <a:buSzPts val="300"/>
              <a:buFont typeface="Arial"/>
              <a:buNone/>
              <a:defRPr sz="300" b="0" i="0" u="none" strike="noStrike" cap="none">
                <a:solidFill>
                  <a:schemeClr val="dk1"/>
                </a:solidFill>
                <a:latin typeface="Arial"/>
                <a:ea typeface="Arial"/>
                <a:cs typeface="Arial"/>
                <a:sym typeface="Arial"/>
              </a:defRPr>
            </a:lvl3pPr>
            <a:lvl4pPr marL="1828800" marR="0" lvl="3" indent="-228600" algn="l" rtl="0">
              <a:spcBef>
                <a:spcPts val="100"/>
              </a:spcBef>
              <a:spcAft>
                <a:spcPts val="0"/>
              </a:spcAft>
              <a:buClr>
                <a:schemeClr val="dk1"/>
              </a:buClr>
              <a:buSzPts val="300"/>
              <a:buFont typeface="Arial"/>
              <a:buNone/>
              <a:defRPr sz="300" b="0" i="0" u="none" strike="noStrike" cap="none">
                <a:solidFill>
                  <a:schemeClr val="dk1"/>
                </a:solidFill>
                <a:latin typeface="Arial"/>
                <a:ea typeface="Arial"/>
                <a:cs typeface="Arial"/>
                <a:sym typeface="Arial"/>
              </a:defRPr>
            </a:lvl4pPr>
            <a:lvl5pPr marL="2286000" marR="0" lvl="4" indent="-228600" algn="l" rtl="0">
              <a:spcBef>
                <a:spcPts val="100"/>
              </a:spcBef>
              <a:spcAft>
                <a:spcPts val="0"/>
              </a:spcAft>
              <a:buClr>
                <a:schemeClr val="dk1"/>
              </a:buClr>
              <a:buSzPts val="300"/>
              <a:buFont typeface="Arial"/>
              <a:buNone/>
              <a:defRPr sz="300" b="0" i="0" u="none" strike="noStrike" cap="none">
                <a:solidFill>
                  <a:schemeClr val="dk1"/>
                </a:solidFill>
                <a:latin typeface="Arial"/>
                <a:ea typeface="Arial"/>
                <a:cs typeface="Arial"/>
                <a:sym typeface="Arial"/>
              </a:defRPr>
            </a:lvl5pPr>
            <a:lvl6pPr marL="2743200" marR="0" lvl="5" indent="-228600" algn="l" rtl="0">
              <a:spcBef>
                <a:spcPts val="100"/>
              </a:spcBef>
              <a:spcAft>
                <a:spcPts val="0"/>
              </a:spcAft>
              <a:buClr>
                <a:schemeClr val="dk1"/>
              </a:buClr>
              <a:buSzPts val="300"/>
              <a:buFont typeface="Arial"/>
              <a:buNone/>
              <a:defRPr sz="300" b="0" i="0" u="none" strike="noStrike" cap="none">
                <a:solidFill>
                  <a:schemeClr val="dk1"/>
                </a:solidFill>
                <a:latin typeface="Arial"/>
                <a:ea typeface="Arial"/>
                <a:cs typeface="Arial"/>
                <a:sym typeface="Arial"/>
              </a:defRPr>
            </a:lvl6pPr>
            <a:lvl7pPr marL="3200400" marR="0" lvl="6" indent="-228600" algn="l" rtl="0">
              <a:spcBef>
                <a:spcPts val="100"/>
              </a:spcBef>
              <a:spcAft>
                <a:spcPts val="0"/>
              </a:spcAft>
              <a:buClr>
                <a:schemeClr val="dk1"/>
              </a:buClr>
              <a:buSzPts val="300"/>
              <a:buFont typeface="Arial"/>
              <a:buNone/>
              <a:defRPr sz="300" b="0" i="0" u="none" strike="noStrike" cap="none">
                <a:solidFill>
                  <a:schemeClr val="dk1"/>
                </a:solidFill>
                <a:latin typeface="Arial"/>
                <a:ea typeface="Arial"/>
                <a:cs typeface="Arial"/>
                <a:sym typeface="Arial"/>
              </a:defRPr>
            </a:lvl7pPr>
            <a:lvl8pPr marL="3657600" marR="0" lvl="7" indent="-228600" algn="l" rtl="0">
              <a:spcBef>
                <a:spcPts val="100"/>
              </a:spcBef>
              <a:spcAft>
                <a:spcPts val="0"/>
              </a:spcAft>
              <a:buClr>
                <a:schemeClr val="dk1"/>
              </a:buClr>
              <a:buSzPts val="300"/>
              <a:buFont typeface="Arial"/>
              <a:buNone/>
              <a:defRPr sz="300" b="0" i="0" u="none" strike="noStrike" cap="none">
                <a:solidFill>
                  <a:schemeClr val="dk1"/>
                </a:solidFill>
                <a:latin typeface="Arial"/>
                <a:ea typeface="Arial"/>
                <a:cs typeface="Arial"/>
                <a:sym typeface="Arial"/>
              </a:defRPr>
            </a:lvl8pPr>
            <a:lvl9pPr marL="4114800" marR="0" lvl="8" indent="-228600" algn="l" rtl="0">
              <a:spcBef>
                <a:spcPts val="100"/>
              </a:spcBef>
              <a:spcAft>
                <a:spcPts val="0"/>
              </a:spcAft>
              <a:buClr>
                <a:schemeClr val="dk1"/>
              </a:buClr>
              <a:buSzPts val="300"/>
              <a:buFont typeface="Arial"/>
              <a:buNone/>
              <a:defRPr sz="300" b="0" i="0" u="none" strike="noStrike" cap="none">
                <a:solidFill>
                  <a:schemeClr val="dk1"/>
                </a:solidFill>
                <a:latin typeface="Arial"/>
                <a:ea typeface="Arial"/>
                <a:cs typeface="Arial"/>
                <a:sym typeface="Arial"/>
              </a:defRPr>
            </a:lvl9pPr>
          </a:lstStyle>
          <a:p>
            <a:endParaRPr/>
          </a:p>
        </p:txBody>
      </p:sp>
      <p:sp>
        <p:nvSpPr>
          <p:cNvPr id="67" name="Google Shape;67;p16"/>
          <p:cNvSpPr txBox="1">
            <a:spLocks noGrp="1"/>
          </p:cNvSpPr>
          <p:nvPr>
            <p:ph type="dt" idx="10"/>
          </p:nvPr>
        </p:nvSpPr>
        <p:spPr>
          <a:xfrm>
            <a:off x="457399" y="4684117"/>
            <a:ext cx="2133534" cy="357188"/>
          </a:xfrm>
          <a:prstGeom prst="rect">
            <a:avLst/>
          </a:prstGeom>
          <a:noFill/>
          <a:ln>
            <a:noFill/>
          </a:ln>
        </p:spPr>
        <p:txBody>
          <a:bodyPr spcFirstLastPara="1" wrap="square" lIns="17450" tIns="8725" rIns="17450" bIns="8725" anchor="t" anchorCtr="0">
            <a:noAutofit/>
          </a:bodyPr>
          <a:lstStyle>
            <a:lvl1pPr marR="0" lvl="0" algn="l" rtl="0">
              <a:spcBef>
                <a:spcPts val="0"/>
              </a:spcBef>
              <a:spcAft>
                <a:spcPts val="0"/>
              </a:spcAft>
              <a:buSzPts val="3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300"/>
              <a:buNone/>
              <a:defRPr sz="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600" b="0" i="0" u="none" strike="noStrike" cap="none">
                <a:solidFill>
                  <a:schemeClr val="dk1"/>
                </a:solidFill>
                <a:latin typeface="Arial"/>
                <a:ea typeface="Arial"/>
                <a:cs typeface="Arial"/>
                <a:sym typeface="Arial"/>
              </a:defRPr>
            </a:lvl9pPr>
          </a:lstStyle>
          <a:p>
            <a:endParaRPr/>
          </a:p>
        </p:txBody>
      </p:sp>
      <p:sp>
        <p:nvSpPr>
          <p:cNvPr id="68" name="Google Shape;68;p16"/>
          <p:cNvSpPr txBox="1">
            <a:spLocks noGrp="1"/>
          </p:cNvSpPr>
          <p:nvPr>
            <p:ph type="ftr" idx="11"/>
          </p:nvPr>
        </p:nvSpPr>
        <p:spPr>
          <a:xfrm>
            <a:off x="3124398" y="4684117"/>
            <a:ext cx="2895534" cy="357188"/>
          </a:xfrm>
          <a:prstGeom prst="rect">
            <a:avLst/>
          </a:prstGeom>
          <a:noFill/>
          <a:ln>
            <a:noFill/>
          </a:ln>
        </p:spPr>
        <p:txBody>
          <a:bodyPr spcFirstLastPara="1" wrap="square" lIns="17450" tIns="8725" rIns="17450" bIns="8725" anchor="t" anchorCtr="0">
            <a:noAutofit/>
          </a:bodyPr>
          <a:lstStyle>
            <a:lvl1pPr marR="0" lvl="0" algn="l" rtl="0">
              <a:spcBef>
                <a:spcPts val="0"/>
              </a:spcBef>
              <a:spcAft>
                <a:spcPts val="0"/>
              </a:spcAft>
              <a:buSzPts val="3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300"/>
              <a:buNone/>
              <a:defRPr sz="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600" b="0" i="0" u="none" strike="noStrike" cap="none">
                <a:solidFill>
                  <a:schemeClr val="dk1"/>
                </a:solidFill>
                <a:latin typeface="Arial"/>
                <a:ea typeface="Arial"/>
                <a:cs typeface="Arial"/>
                <a:sym typeface="Arial"/>
              </a:defRPr>
            </a:lvl9pPr>
          </a:lstStyle>
          <a:p>
            <a:endParaRPr/>
          </a:p>
        </p:txBody>
      </p:sp>
      <p:sp>
        <p:nvSpPr>
          <p:cNvPr id="69" name="Google Shape;69;p16"/>
          <p:cNvSpPr txBox="1">
            <a:spLocks noGrp="1"/>
          </p:cNvSpPr>
          <p:nvPr>
            <p:ph type="sldNum" idx="12"/>
          </p:nvPr>
        </p:nvSpPr>
        <p:spPr>
          <a:xfrm>
            <a:off x="6553398" y="4684117"/>
            <a:ext cx="2133534" cy="357188"/>
          </a:xfrm>
          <a:prstGeom prst="rect">
            <a:avLst/>
          </a:prstGeom>
          <a:noFill/>
          <a:ln>
            <a:noFill/>
          </a:ln>
        </p:spPr>
        <p:txBody>
          <a:bodyPr spcFirstLastPara="1" wrap="square" lIns="17450" tIns="8725" rIns="17450" bIns="8725" anchor="t" anchorCtr="0">
            <a:noAutofit/>
          </a:bodyPr>
          <a:lstStyle>
            <a:lvl1pPr marL="0" marR="0" lvl="0" indent="0" algn="l" rtl="0">
              <a:spcBef>
                <a:spcPts val="0"/>
              </a:spcBef>
              <a:spcAft>
                <a:spcPts val="0"/>
              </a:spcAft>
              <a:buNone/>
              <a:defRPr sz="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6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6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6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6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457399" y="206127"/>
            <a:ext cx="8229534" cy="857250"/>
          </a:xfrm>
          <a:prstGeom prst="rect">
            <a:avLst/>
          </a:prstGeom>
          <a:noFill/>
          <a:ln>
            <a:noFill/>
          </a:ln>
        </p:spPr>
        <p:txBody>
          <a:bodyPr spcFirstLastPara="1" wrap="square" lIns="17450" tIns="8725" rIns="17450" bIns="8725" anchor="t" anchorCtr="0">
            <a:noAutofit/>
          </a:bodyPr>
          <a:lstStyle>
            <a:lvl1pPr marR="0" lvl="0" algn="ctr" rtl="0">
              <a:spcBef>
                <a:spcPts val="0"/>
              </a:spcBef>
              <a:spcAft>
                <a:spcPts val="0"/>
              </a:spcAft>
              <a:buSzPts val="300"/>
              <a:buNone/>
              <a:defRPr sz="4300" b="0" i="0" u="none" strike="noStrike" cap="none">
                <a:solidFill>
                  <a:schemeClr val="dk2"/>
                </a:solidFill>
                <a:latin typeface="Arial"/>
                <a:ea typeface="Arial"/>
                <a:cs typeface="Arial"/>
                <a:sym typeface="Arial"/>
              </a:defRPr>
            </a:lvl1pPr>
            <a:lvl2pPr marR="0" lvl="1" algn="ctr" rtl="0">
              <a:spcBef>
                <a:spcPts val="0"/>
              </a:spcBef>
              <a:spcAft>
                <a:spcPts val="0"/>
              </a:spcAft>
              <a:buSzPts val="300"/>
              <a:buNone/>
              <a:defRPr sz="4300" b="0" i="0" u="none" strike="noStrike" cap="none">
                <a:solidFill>
                  <a:schemeClr val="dk2"/>
                </a:solidFill>
                <a:latin typeface="Arial"/>
                <a:ea typeface="Arial"/>
                <a:cs typeface="Arial"/>
                <a:sym typeface="Arial"/>
              </a:defRPr>
            </a:lvl2pPr>
            <a:lvl3pPr marR="0" lvl="2" algn="ctr" rtl="0">
              <a:spcBef>
                <a:spcPts val="0"/>
              </a:spcBef>
              <a:spcAft>
                <a:spcPts val="0"/>
              </a:spcAft>
              <a:buSzPts val="300"/>
              <a:buNone/>
              <a:defRPr sz="4300" b="0" i="0" u="none" strike="noStrike" cap="none">
                <a:solidFill>
                  <a:schemeClr val="dk2"/>
                </a:solidFill>
                <a:latin typeface="Arial"/>
                <a:ea typeface="Arial"/>
                <a:cs typeface="Arial"/>
                <a:sym typeface="Arial"/>
              </a:defRPr>
            </a:lvl3pPr>
            <a:lvl4pPr marR="0" lvl="3" algn="ctr" rtl="0">
              <a:spcBef>
                <a:spcPts val="0"/>
              </a:spcBef>
              <a:spcAft>
                <a:spcPts val="0"/>
              </a:spcAft>
              <a:buSzPts val="300"/>
              <a:buNone/>
              <a:defRPr sz="4300" b="0" i="0" u="none" strike="noStrike" cap="none">
                <a:solidFill>
                  <a:schemeClr val="dk2"/>
                </a:solidFill>
                <a:latin typeface="Arial"/>
                <a:ea typeface="Arial"/>
                <a:cs typeface="Arial"/>
                <a:sym typeface="Arial"/>
              </a:defRPr>
            </a:lvl4pPr>
            <a:lvl5pPr marR="0" lvl="4" algn="ctr" rtl="0">
              <a:spcBef>
                <a:spcPts val="0"/>
              </a:spcBef>
              <a:spcAft>
                <a:spcPts val="0"/>
              </a:spcAft>
              <a:buSzPts val="300"/>
              <a:buNone/>
              <a:defRPr sz="4300" b="0" i="0" u="none" strike="noStrike" cap="none">
                <a:solidFill>
                  <a:schemeClr val="dk2"/>
                </a:solidFill>
                <a:latin typeface="Arial"/>
                <a:ea typeface="Arial"/>
                <a:cs typeface="Arial"/>
                <a:sym typeface="Arial"/>
              </a:defRPr>
            </a:lvl5pPr>
            <a:lvl6pPr marR="0" lvl="5" algn="ctr" rtl="0">
              <a:spcBef>
                <a:spcPts val="0"/>
              </a:spcBef>
              <a:spcAft>
                <a:spcPts val="0"/>
              </a:spcAft>
              <a:buSzPts val="300"/>
              <a:buNone/>
              <a:defRPr sz="4300" b="0" i="0" u="none" strike="noStrike" cap="none">
                <a:solidFill>
                  <a:schemeClr val="dk2"/>
                </a:solidFill>
                <a:latin typeface="Arial"/>
                <a:ea typeface="Arial"/>
                <a:cs typeface="Arial"/>
                <a:sym typeface="Arial"/>
              </a:defRPr>
            </a:lvl6pPr>
            <a:lvl7pPr marR="0" lvl="6" algn="ctr" rtl="0">
              <a:spcBef>
                <a:spcPts val="0"/>
              </a:spcBef>
              <a:spcAft>
                <a:spcPts val="0"/>
              </a:spcAft>
              <a:buSzPts val="300"/>
              <a:buNone/>
              <a:defRPr sz="4300" b="0" i="0" u="none" strike="noStrike" cap="none">
                <a:solidFill>
                  <a:schemeClr val="dk2"/>
                </a:solidFill>
                <a:latin typeface="Arial"/>
                <a:ea typeface="Arial"/>
                <a:cs typeface="Arial"/>
                <a:sym typeface="Arial"/>
              </a:defRPr>
            </a:lvl7pPr>
            <a:lvl8pPr marR="0" lvl="7" algn="ctr" rtl="0">
              <a:spcBef>
                <a:spcPts val="0"/>
              </a:spcBef>
              <a:spcAft>
                <a:spcPts val="0"/>
              </a:spcAft>
              <a:buSzPts val="300"/>
              <a:buNone/>
              <a:defRPr sz="4300" b="0" i="0" u="none" strike="noStrike" cap="none">
                <a:solidFill>
                  <a:schemeClr val="dk2"/>
                </a:solidFill>
                <a:latin typeface="Arial"/>
                <a:ea typeface="Arial"/>
                <a:cs typeface="Arial"/>
                <a:sym typeface="Arial"/>
              </a:defRPr>
            </a:lvl8pPr>
            <a:lvl9pPr marR="0" lvl="8" algn="ctr" rtl="0">
              <a:spcBef>
                <a:spcPts val="0"/>
              </a:spcBef>
              <a:spcAft>
                <a:spcPts val="0"/>
              </a:spcAft>
              <a:buSzPts val="300"/>
              <a:buNone/>
              <a:defRPr sz="4300" b="0" i="0" u="none" strike="noStrike" cap="none">
                <a:solidFill>
                  <a:schemeClr val="dk2"/>
                </a:solidFill>
                <a:latin typeface="Arial"/>
                <a:ea typeface="Arial"/>
                <a:cs typeface="Arial"/>
                <a:sym typeface="Arial"/>
              </a:defRPr>
            </a:lvl9pPr>
          </a:lstStyle>
          <a:p>
            <a:endParaRPr/>
          </a:p>
        </p:txBody>
      </p:sp>
      <p:sp>
        <p:nvSpPr>
          <p:cNvPr id="72" name="Google Shape;72;p17"/>
          <p:cNvSpPr txBox="1">
            <a:spLocks noGrp="1"/>
          </p:cNvSpPr>
          <p:nvPr>
            <p:ph type="body" idx="1"/>
          </p:nvPr>
        </p:nvSpPr>
        <p:spPr>
          <a:xfrm>
            <a:off x="457399" y="1200299"/>
            <a:ext cx="4098727" cy="3394521"/>
          </a:xfrm>
          <a:prstGeom prst="rect">
            <a:avLst/>
          </a:prstGeom>
          <a:noFill/>
          <a:ln>
            <a:noFill/>
          </a:ln>
        </p:spPr>
        <p:txBody>
          <a:bodyPr spcFirstLastPara="1" wrap="square" lIns="17450" tIns="8725" rIns="17450" bIns="8725" anchor="t" anchorCtr="0">
            <a:noAutofit/>
          </a:bodyPr>
          <a:lstStyle>
            <a:lvl1pPr marL="457200" marR="0" lvl="0" indent="-260350" algn="l" rtl="0">
              <a:spcBef>
                <a:spcPts val="100"/>
              </a:spcBef>
              <a:spcAft>
                <a:spcPts val="0"/>
              </a:spcAft>
              <a:buClr>
                <a:schemeClr val="dk1"/>
              </a:buClr>
              <a:buSzPts val="500"/>
              <a:buFont typeface="Arial"/>
              <a:buChar char="•"/>
              <a:defRPr sz="500" b="0" i="0" u="none" strike="noStrike" cap="none">
                <a:solidFill>
                  <a:schemeClr val="dk1"/>
                </a:solidFill>
                <a:latin typeface="Arial"/>
                <a:ea typeface="Arial"/>
                <a:cs typeface="Arial"/>
                <a:sym typeface="Arial"/>
              </a:defRPr>
            </a:lvl1pPr>
            <a:lvl2pPr marL="914400" marR="0" lvl="1" indent="-260350" algn="l" rtl="0">
              <a:spcBef>
                <a:spcPts val="100"/>
              </a:spcBef>
              <a:spcAft>
                <a:spcPts val="0"/>
              </a:spcAft>
              <a:buClr>
                <a:schemeClr val="dk1"/>
              </a:buClr>
              <a:buSzPts val="500"/>
              <a:buFont typeface="Arial"/>
              <a:buChar char="–"/>
              <a:defRPr sz="500" b="0" i="0" u="none" strike="noStrike" cap="none">
                <a:solidFill>
                  <a:schemeClr val="dk1"/>
                </a:solidFill>
                <a:latin typeface="Arial"/>
                <a:ea typeface="Arial"/>
                <a:cs typeface="Arial"/>
                <a:sym typeface="Arial"/>
              </a:defRPr>
            </a:lvl2pPr>
            <a:lvl3pPr marL="1371600" marR="0" lvl="2" indent="-254000" algn="l" rtl="0">
              <a:spcBef>
                <a:spcPts val="100"/>
              </a:spcBef>
              <a:spcAft>
                <a:spcPts val="0"/>
              </a:spcAft>
              <a:buClr>
                <a:schemeClr val="dk1"/>
              </a:buClr>
              <a:buSzPts val="400"/>
              <a:buFont typeface="Arial"/>
              <a:buChar char="•"/>
              <a:defRPr sz="400" b="0" i="0" u="none" strike="noStrike" cap="none">
                <a:solidFill>
                  <a:schemeClr val="dk1"/>
                </a:solidFill>
                <a:latin typeface="Arial"/>
                <a:ea typeface="Arial"/>
                <a:cs typeface="Arial"/>
                <a:sym typeface="Arial"/>
              </a:defRPr>
            </a:lvl3pPr>
            <a:lvl4pPr marL="1828800" marR="0" lvl="3"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4pPr>
            <a:lvl5pPr marL="2286000" marR="0" lvl="4"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5pPr>
            <a:lvl6pPr marL="2743200" marR="0" lvl="5"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6pPr>
            <a:lvl7pPr marL="3200400" marR="0" lvl="6"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7pPr>
            <a:lvl8pPr marL="3657600" marR="0" lvl="7"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8pPr>
            <a:lvl9pPr marL="4114800" marR="0" lvl="8"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9pPr>
          </a:lstStyle>
          <a:p>
            <a:endParaRPr/>
          </a:p>
        </p:txBody>
      </p:sp>
      <p:sp>
        <p:nvSpPr>
          <p:cNvPr id="73" name="Google Shape;73;p17"/>
          <p:cNvSpPr txBox="1">
            <a:spLocks noGrp="1"/>
          </p:cNvSpPr>
          <p:nvPr>
            <p:ph type="body" idx="2"/>
          </p:nvPr>
        </p:nvSpPr>
        <p:spPr>
          <a:xfrm>
            <a:off x="4587875" y="1200299"/>
            <a:ext cx="4099057" cy="3394521"/>
          </a:xfrm>
          <a:prstGeom prst="rect">
            <a:avLst/>
          </a:prstGeom>
          <a:noFill/>
          <a:ln>
            <a:noFill/>
          </a:ln>
        </p:spPr>
        <p:txBody>
          <a:bodyPr spcFirstLastPara="1" wrap="square" lIns="17450" tIns="8725" rIns="17450" bIns="8725" anchor="t" anchorCtr="0">
            <a:noAutofit/>
          </a:bodyPr>
          <a:lstStyle>
            <a:lvl1pPr marL="457200" marR="0" lvl="0" indent="-260350" algn="l" rtl="0">
              <a:spcBef>
                <a:spcPts val="100"/>
              </a:spcBef>
              <a:spcAft>
                <a:spcPts val="0"/>
              </a:spcAft>
              <a:buClr>
                <a:schemeClr val="dk1"/>
              </a:buClr>
              <a:buSzPts val="500"/>
              <a:buFont typeface="Arial"/>
              <a:buChar char="•"/>
              <a:defRPr sz="500" b="0" i="0" u="none" strike="noStrike" cap="none">
                <a:solidFill>
                  <a:schemeClr val="dk1"/>
                </a:solidFill>
                <a:latin typeface="Arial"/>
                <a:ea typeface="Arial"/>
                <a:cs typeface="Arial"/>
                <a:sym typeface="Arial"/>
              </a:defRPr>
            </a:lvl1pPr>
            <a:lvl2pPr marL="914400" marR="0" lvl="1" indent="-260350" algn="l" rtl="0">
              <a:spcBef>
                <a:spcPts val="100"/>
              </a:spcBef>
              <a:spcAft>
                <a:spcPts val="0"/>
              </a:spcAft>
              <a:buClr>
                <a:schemeClr val="dk1"/>
              </a:buClr>
              <a:buSzPts val="500"/>
              <a:buFont typeface="Arial"/>
              <a:buChar char="–"/>
              <a:defRPr sz="500" b="0" i="0" u="none" strike="noStrike" cap="none">
                <a:solidFill>
                  <a:schemeClr val="dk1"/>
                </a:solidFill>
                <a:latin typeface="Arial"/>
                <a:ea typeface="Arial"/>
                <a:cs typeface="Arial"/>
                <a:sym typeface="Arial"/>
              </a:defRPr>
            </a:lvl2pPr>
            <a:lvl3pPr marL="1371600" marR="0" lvl="2" indent="-254000" algn="l" rtl="0">
              <a:spcBef>
                <a:spcPts val="100"/>
              </a:spcBef>
              <a:spcAft>
                <a:spcPts val="0"/>
              </a:spcAft>
              <a:buClr>
                <a:schemeClr val="dk1"/>
              </a:buClr>
              <a:buSzPts val="400"/>
              <a:buFont typeface="Arial"/>
              <a:buChar char="•"/>
              <a:defRPr sz="400" b="0" i="0" u="none" strike="noStrike" cap="none">
                <a:solidFill>
                  <a:schemeClr val="dk1"/>
                </a:solidFill>
                <a:latin typeface="Arial"/>
                <a:ea typeface="Arial"/>
                <a:cs typeface="Arial"/>
                <a:sym typeface="Arial"/>
              </a:defRPr>
            </a:lvl3pPr>
            <a:lvl4pPr marL="1828800" marR="0" lvl="3"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4pPr>
            <a:lvl5pPr marL="2286000" marR="0" lvl="4"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5pPr>
            <a:lvl6pPr marL="2743200" marR="0" lvl="5"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6pPr>
            <a:lvl7pPr marL="3200400" marR="0" lvl="6"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7pPr>
            <a:lvl8pPr marL="3657600" marR="0" lvl="7"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8pPr>
            <a:lvl9pPr marL="4114800" marR="0" lvl="8"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9pPr>
          </a:lstStyle>
          <a:p>
            <a:endParaRPr/>
          </a:p>
        </p:txBody>
      </p:sp>
      <p:sp>
        <p:nvSpPr>
          <p:cNvPr id="74" name="Google Shape;74;p17"/>
          <p:cNvSpPr txBox="1">
            <a:spLocks noGrp="1"/>
          </p:cNvSpPr>
          <p:nvPr>
            <p:ph type="dt" idx="10"/>
          </p:nvPr>
        </p:nvSpPr>
        <p:spPr>
          <a:xfrm>
            <a:off x="457399" y="4684117"/>
            <a:ext cx="2133534" cy="357188"/>
          </a:xfrm>
          <a:prstGeom prst="rect">
            <a:avLst/>
          </a:prstGeom>
          <a:noFill/>
          <a:ln>
            <a:noFill/>
          </a:ln>
        </p:spPr>
        <p:txBody>
          <a:bodyPr spcFirstLastPara="1" wrap="square" lIns="17450" tIns="8725" rIns="17450" bIns="8725" anchor="t" anchorCtr="0">
            <a:noAutofit/>
          </a:bodyPr>
          <a:lstStyle>
            <a:lvl1pPr marR="0" lvl="0" algn="l" rtl="0">
              <a:spcBef>
                <a:spcPts val="0"/>
              </a:spcBef>
              <a:spcAft>
                <a:spcPts val="0"/>
              </a:spcAft>
              <a:buSzPts val="3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300"/>
              <a:buNone/>
              <a:defRPr sz="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600" b="0" i="0" u="none" strike="noStrike" cap="none">
                <a:solidFill>
                  <a:schemeClr val="dk1"/>
                </a:solidFill>
                <a:latin typeface="Arial"/>
                <a:ea typeface="Arial"/>
                <a:cs typeface="Arial"/>
                <a:sym typeface="Arial"/>
              </a:defRPr>
            </a:lvl9pPr>
          </a:lstStyle>
          <a:p>
            <a:endParaRPr/>
          </a:p>
        </p:txBody>
      </p:sp>
      <p:sp>
        <p:nvSpPr>
          <p:cNvPr id="75" name="Google Shape;75;p17"/>
          <p:cNvSpPr txBox="1">
            <a:spLocks noGrp="1"/>
          </p:cNvSpPr>
          <p:nvPr>
            <p:ph type="ftr" idx="11"/>
          </p:nvPr>
        </p:nvSpPr>
        <p:spPr>
          <a:xfrm>
            <a:off x="3124398" y="4684117"/>
            <a:ext cx="2895534" cy="357188"/>
          </a:xfrm>
          <a:prstGeom prst="rect">
            <a:avLst/>
          </a:prstGeom>
          <a:noFill/>
          <a:ln>
            <a:noFill/>
          </a:ln>
        </p:spPr>
        <p:txBody>
          <a:bodyPr spcFirstLastPara="1" wrap="square" lIns="17450" tIns="8725" rIns="17450" bIns="8725" anchor="t" anchorCtr="0">
            <a:noAutofit/>
          </a:bodyPr>
          <a:lstStyle>
            <a:lvl1pPr marR="0" lvl="0" algn="l" rtl="0">
              <a:spcBef>
                <a:spcPts val="0"/>
              </a:spcBef>
              <a:spcAft>
                <a:spcPts val="0"/>
              </a:spcAft>
              <a:buSzPts val="3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300"/>
              <a:buNone/>
              <a:defRPr sz="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600" b="0" i="0" u="none" strike="noStrike" cap="none">
                <a:solidFill>
                  <a:schemeClr val="dk1"/>
                </a:solidFill>
                <a:latin typeface="Arial"/>
                <a:ea typeface="Arial"/>
                <a:cs typeface="Arial"/>
                <a:sym typeface="Arial"/>
              </a:defRPr>
            </a:lvl9pPr>
          </a:lstStyle>
          <a:p>
            <a:endParaRPr/>
          </a:p>
        </p:txBody>
      </p:sp>
      <p:sp>
        <p:nvSpPr>
          <p:cNvPr id="76" name="Google Shape;76;p17"/>
          <p:cNvSpPr txBox="1">
            <a:spLocks noGrp="1"/>
          </p:cNvSpPr>
          <p:nvPr>
            <p:ph type="sldNum" idx="12"/>
          </p:nvPr>
        </p:nvSpPr>
        <p:spPr>
          <a:xfrm>
            <a:off x="6553398" y="4684117"/>
            <a:ext cx="2133534" cy="357188"/>
          </a:xfrm>
          <a:prstGeom prst="rect">
            <a:avLst/>
          </a:prstGeom>
          <a:noFill/>
          <a:ln>
            <a:noFill/>
          </a:ln>
        </p:spPr>
        <p:txBody>
          <a:bodyPr spcFirstLastPara="1" wrap="square" lIns="17450" tIns="8725" rIns="17450" bIns="8725" anchor="t" anchorCtr="0">
            <a:noAutofit/>
          </a:bodyPr>
          <a:lstStyle>
            <a:lvl1pPr marL="0" marR="0" lvl="0" indent="0" algn="l" rtl="0">
              <a:spcBef>
                <a:spcPts val="0"/>
              </a:spcBef>
              <a:spcAft>
                <a:spcPts val="0"/>
              </a:spcAft>
              <a:buNone/>
              <a:defRPr sz="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6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6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6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6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457068" y="205879"/>
            <a:ext cx="8229865" cy="857250"/>
          </a:xfrm>
          <a:prstGeom prst="rect">
            <a:avLst/>
          </a:prstGeom>
          <a:noFill/>
          <a:ln>
            <a:noFill/>
          </a:ln>
        </p:spPr>
        <p:txBody>
          <a:bodyPr spcFirstLastPara="1" wrap="square" lIns="17450" tIns="8725" rIns="17450" bIns="8725" anchor="t" anchorCtr="0">
            <a:noAutofit/>
          </a:bodyPr>
          <a:lstStyle>
            <a:lvl1pPr marR="0" lvl="0" algn="ctr" rtl="0">
              <a:spcBef>
                <a:spcPts val="0"/>
              </a:spcBef>
              <a:spcAft>
                <a:spcPts val="0"/>
              </a:spcAft>
              <a:buSzPts val="300"/>
              <a:buNone/>
              <a:defRPr sz="4300" b="0" i="0" u="none" strike="noStrike" cap="none">
                <a:solidFill>
                  <a:schemeClr val="dk2"/>
                </a:solidFill>
                <a:latin typeface="Arial"/>
                <a:ea typeface="Arial"/>
                <a:cs typeface="Arial"/>
                <a:sym typeface="Arial"/>
              </a:defRPr>
            </a:lvl1pPr>
            <a:lvl2pPr marR="0" lvl="1" algn="ctr" rtl="0">
              <a:spcBef>
                <a:spcPts val="0"/>
              </a:spcBef>
              <a:spcAft>
                <a:spcPts val="0"/>
              </a:spcAft>
              <a:buSzPts val="300"/>
              <a:buNone/>
              <a:defRPr sz="4300" b="0" i="0" u="none" strike="noStrike" cap="none">
                <a:solidFill>
                  <a:schemeClr val="dk2"/>
                </a:solidFill>
                <a:latin typeface="Arial"/>
                <a:ea typeface="Arial"/>
                <a:cs typeface="Arial"/>
                <a:sym typeface="Arial"/>
              </a:defRPr>
            </a:lvl2pPr>
            <a:lvl3pPr marR="0" lvl="2" algn="ctr" rtl="0">
              <a:spcBef>
                <a:spcPts val="0"/>
              </a:spcBef>
              <a:spcAft>
                <a:spcPts val="0"/>
              </a:spcAft>
              <a:buSzPts val="300"/>
              <a:buNone/>
              <a:defRPr sz="4300" b="0" i="0" u="none" strike="noStrike" cap="none">
                <a:solidFill>
                  <a:schemeClr val="dk2"/>
                </a:solidFill>
                <a:latin typeface="Arial"/>
                <a:ea typeface="Arial"/>
                <a:cs typeface="Arial"/>
                <a:sym typeface="Arial"/>
              </a:defRPr>
            </a:lvl3pPr>
            <a:lvl4pPr marR="0" lvl="3" algn="ctr" rtl="0">
              <a:spcBef>
                <a:spcPts val="0"/>
              </a:spcBef>
              <a:spcAft>
                <a:spcPts val="0"/>
              </a:spcAft>
              <a:buSzPts val="300"/>
              <a:buNone/>
              <a:defRPr sz="4300" b="0" i="0" u="none" strike="noStrike" cap="none">
                <a:solidFill>
                  <a:schemeClr val="dk2"/>
                </a:solidFill>
                <a:latin typeface="Arial"/>
                <a:ea typeface="Arial"/>
                <a:cs typeface="Arial"/>
                <a:sym typeface="Arial"/>
              </a:defRPr>
            </a:lvl4pPr>
            <a:lvl5pPr marR="0" lvl="4" algn="ctr" rtl="0">
              <a:spcBef>
                <a:spcPts val="0"/>
              </a:spcBef>
              <a:spcAft>
                <a:spcPts val="0"/>
              </a:spcAft>
              <a:buSzPts val="300"/>
              <a:buNone/>
              <a:defRPr sz="4300" b="0" i="0" u="none" strike="noStrike" cap="none">
                <a:solidFill>
                  <a:schemeClr val="dk2"/>
                </a:solidFill>
                <a:latin typeface="Arial"/>
                <a:ea typeface="Arial"/>
                <a:cs typeface="Arial"/>
                <a:sym typeface="Arial"/>
              </a:defRPr>
            </a:lvl5pPr>
            <a:lvl6pPr marR="0" lvl="5" algn="ctr" rtl="0">
              <a:spcBef>
                <a:spcPts val="0"/>
              </a:spcBef>
              <a:spcAft>
                <a:spcPts val="0"/>
              </a:spcAft>
              <a:buSzPts val="300"/>
              <a:buNone/>
              <a:defRPr sz="4300" b="0" i="0" u="none" strike="noStrike" cap="none">
                <a:solidFill>
                  <a:schemeClr val="dk2"/>
                </a:solidFill>
                <a:latin typeface="Arial"/>
                <a:ea typeface="Arial"/>
                <a:cs typeface="Arial"/>
                <a:sym typeface="Arial"/>
              </a:defRPr>
            </a:lvl6pPr>
            <a:lvl7pPr marR="0" lvl="6" algn="ctr" rtl="0">
              <a:spcBef>
                <a:spcPts val="0"/>
              </a:spcBef>
              <a:spcAft>
                <a:spcPts val="0"/>
              </a:spcAft>
              <a:buSzPts val="300"/>
              <a:buNone/>
              <a:defRPr sz="4300" b="0" i="0" u="none" strike="noStrike" cap="none">
                <a:solidFill>
                  <a:schemeClr val="dk2"/>
                </a:solidFill>
                <a:latin typeface="Arial"/>
                <a:ea typeface="Arial"/>
                <a:cs typeface="Arial"/>
                <a:sym typeface="Arial"/>
              </a:defRPr>
            </a:lvl7pPr>
            <a:lvl8pPr marR="0" lvl="7" algn="ctr" rtl="0">
              <a:spcBef>
                <a:spcPts val="0"/>
              </a:spcBef>
              <a:spcAft>
                <a:spcPts val="0"/>
              </a:spcAft>
              <a:buSzPts val="300"/>
              <a:buNone/>
              <a:defRPr sz="4300" b="0" i="0" u="none" strike="noStrike" cap="none">
                <a:solidFill>
                  <a:schemeClr val="dk2"/>
                </a:solidFill>
                <a:latin typeface="Arial"/>
                <a:ea typeface="Arial"/>
                <a:cs typeface="Arial"/>
                <a:sym typeface="Arial"/>
              </a:defRPr>
            </a:lvl8pPr>
            <a:lvl9pPr marR="0" lvl="8" algn="ctr" rtl="0">
              <a:spcBef>
                <a:spcPts val="0"/>
              </a:spcBef>
              <a:spcAft>
                <a:spcPts val="0"/>
              </a:spcAft>
              <a:buSzPts val="300"/>
              <a:buNone/>
              <a:defRPr sz="4300" b="0" i="0" u="none" strike="noStrike" cap="none">
                <a:solidFill>
                  <a:schemeClr val="dk2"/>
                </a:solidFill>
                <a:latin typeface="Arial"/>
                <a:ea typeface="Arial"/>
                <a:cs typeface="Arial"/>
                <a:sym typeface="Arial"/>
              </a:defRPr>
            </a:lvl9pPr>
          </a:lstStyle>
          <a:p>
            <a:endParaRPr/>
          </a:p>
        </p:txBody>
      </p:sp>
      <p:sp>
        <p:nvSpPr>
          <p:cNvPr id="79" name="Google Shape;79;p18"/>
          <p:cNvSpPr txBox="1">
            <a:spLocks noGrp="1"/>
          </p:cNvSpPr>
          <p:nvPr>
            <p:ph type="body" idx="1"/>
          </p:nvPr>
        </p:nvSpPr>
        <p:spPr>
          <a:xfrm>
            <a:off x="457068" y="1151434"/>
            <a:ext cx="4040188" cy="479723"/>
          </a:xfrm>
          <a:prstGeom prst="rect">
            <a:avLst/>
          </a:prstGeom>
          <a:noFill/>
          <a:ln>
            <a:noFill/>
          </a:ln>
        </p:spPr>
        <p:txBody>
          <a:bodyPr spcFirstLastPara="1" wrap="square" lIns="17450" tIns="8725" rIns="17450" bIns="8725" anchor="b" anchorCtr="0">
            <a:noAutofit/>
          </a:bodyPr>
          <a:lstStyle>
            <a:lvl1pPr marL="457200" marR="0" lvl="0" indent="-228600" algn="l" rtl="0">
              <a:spcBef>
                <a:spcPts val="100"/>
              </a:spcBef>
              <a:spcAft>
                <a:spcPts val="0"/>
              </a:spcAft>
              <a:buClr>
                <a:schemeClr val="dk1"/>
              </a:buClr>
              <a:buSzPts val="500"/>
              <a:buFont typeface="Arial"/>
              <a:buNone/>
              <a:defRPr sz="500" b="1" i="0" u="none" strike="noStrike" cap="none">
                <a:solidFill>
                  <a:schemeClr val="dk1"/>
                </a:solidFill>
                <a:latin typeface="Arial"/>
                <a:ea typeface="Arial"/>
                <a:cs typeface="Arial"/>
                <a:sym typeface="Arial"/>
              </a:defRPr>
            </a:lvl1pPr>
            <a:lvl2pPr marL="914400" marR="0" lvl="1" indent="-228600" algn="l" rtl="0">
              <a:spcBef>
                <a:spcPts val="100"/>
              </a:spcBef>
              <a:spcAft>
                <a:spcPts val="0"/>
              </a:spcAft>
              <a:buClr>
                <a:schemeClr val="dk1"/>
              </a:buClr>
              <a:buSzPts val="400"/>
              <a:buFont typeface="Arial"/>
              <a:buNone/>
              <a:defRPr sz="400" b="1" i="0" u="none" strike="noStrike" cap="none">
                <a:solidFill>
                  <a:schemeClr val="dk1"/>
                </a:solidFill>
                <a:latin typeface="Arial"/>
                <a:ea typeface="Arial"/>
                <a:cs typeface="Arial"/>
                <a:sym typeface="Arial"/>
              </a:defRPr>
            </a:lvl2pPr>
            <a:lvl3pPr marL="1371600" marR="0" lvl="2"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3pPr>
            <a:lvl4pPr marL="1828800" marR="0" lvl="3"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4pPr>
            <a:lvl5pPr marL="2286000" marR="0" lvl="4"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5pPr>
            <a:lvl6pPr marL="2743200" marR="0" lvl="5"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6pPr>
            <a:lvl7pPr marL="3200400" marR="0" lvl="6"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7pPr>
            <a:lvl8pPr marL="3657600" marR="0" lvl="7"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8pPr>
            <a:lvl9pPr marL="4114800" marR="0" lvl="8"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9pPr>
          </a:lstStyle>
          <a:p>
            <a:endParaRPr/>
          </a:p>
        </p:txBody>
      </p:sp>
      <p:sp>
        <p:nvSpPr>
          <p:cNvPr id="80" name="Google Shape;80;p18"/>
          <p:cNvSpPr txBox="1">
            <a:spLocks noGrp="1"/>
          </p:cNvSpPr>
          <p:nvPr>
            <p:ph type="body" idx="2"/>
          </p:nvPr>
        </p:nvSpPr>
        <p:spPr>
          <a:xfrm>
            <a:off x="457068" y="1631156"/>
            <a:ext cx="4040188" cy="2963416"/>
          </a:xfrm>
          <a:prstGeom prst="rect">
            <a:avLst/>
          </a:prstGeom>
          <a:noFill/>
          <a:ln>
            <a:noFill/>
          </a:ln>
        </p:spPr>
        <p:txBody>
          <a:bodyPr spcFirstLastPara="1" wrap="square" lIns="17450" tIns="8725" rIns="17450" bIns="8725" anchor="t" anchorCtr="0">
            <a:noAutofit/>
          </a:bodyPr>
          <a:lstStyle>
            <a:lvl1pPr marL="457200" marR="0" lvl="0" indent="-260350" algn="l" rtl="0">
              <a:spcBef>
                <a:spcPts val="100"/>
              </a:spcBef>
              <a:spcAft>
                <a:spcPts val="0"/>
              </a:spcAft>
              <a:buClr>
                <a:schemeClr val="dk1"/>
              </a:buClr>
              <a:buSzPts val="500"/>
              <a:buFont typeface="Arial"/>
              <a:buChar char="•"/>
              <a:defRPr sz="500" b="0" i="0" u="none" strike="noStrike" cap="none">
                <a:solidFill>
                  <a:schemeClr val="dk1"/>
                </a:solidFill>
                <a:latin typeface="Arial"/>
                <a:ea typeface="Arial"/>
                <a:cs typeface="Arial"/>
                <a:sym typeface="Arial"/>
              </a:defRPr>
            </a:lvl1pPr>
            <a:lvl2pPr marL="914400" marR="0" lvl="1" indent="-254000" algn="l" rtl="0">
              <a:spcBef>
                <a:spcPts val="100"/>
              </a:spcBef>
              <a:spcAft>
                <a:spcPts val="0"/>
              </a:spcAft>
              <a:buClr>
                <a:schemeClr val="dk1"/>
              </a:buClr>
              <a:buSzPts val="400"/>
              <a:buFont typeface="Arial"/>
              <a:buChar char="–"/>
              <a:defRPr sz="400" b="0" i="0" u="none" strike="noStrike" cap="none">
                <a:solidFill>
                  <a:schemeClr val="dk1"/>
                </a:solidFill>
                <a:latin typeface="Arial"/>
                <a:ea typeface="Arial"/>
                <a:cs typeface="Arial"/>
                <a:sym typeface="Arial"/>
              </a:defRPr>
            </a:lvl2pPr>
            <a:lvl3pPr marL="1371600" marR="0" lvl="2"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3pPr>
            <a:lvl4pPr marL="1828800" marR="0" lvl="3"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4pPr>
            <a:lvl5pPr marL="2286000" marR="0" lvl="4"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5pPr>
            <a:lvl6pPr marL="2743200" marR="0" lvl="5"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6pPr>
            <a:lvl7pPr marL="3200400" marR="0" lvl="6"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7pPr>
            <a:lvl8pPr marL="3657600" marR="0" lvl="7"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8pPr>
            <a:lvl9pPr marL="4114800" marR="0" lvl="8"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9pPr>
          </a:lstStyle>
          <a:p>
            <a:endParaRPr/>
          </a:p>
        </p:txBody>
      </p:sp>
      <p:sp>
        <p:nvSpPr>
          <p:cNvPr id="81" name="Google Shape;81;p18"/>
          <p:cNvSpPr txBox="1">
            <a:spLocks noGrp="1"/>
          </p:cNvSpPr>
          <p:nvPr>
            <p:ph type="body" idx="3"/>
          </p:nvPr>
        </p:nvSpPr>
        <p:spPr>
          <a:xfrm>
            <a:off x="4645091" y="1151434"/>
            <a:ext cx="4041841" cy="479723"/>
          </a:xfrm>
          <a:prstGeom prst="rect">
            <a:avLst/>
          </a:prstGeom>
          <a:noFill/>
          <a:ln>
            <a:noFill/>
          </a:ln>
        </p:spPr>
        <p:txBody>
          <a:bodyPr spcFirstLastPara="1" wrap="square" lIns="17450" tIns="8725" rIns="17450" bIns="8725" anchor="b" anchorCtr="0">
            <a:noAutofit/>
          </a:bodyPr>
          <a:lstStyle>
            <a:lvl1pPr marL="457200" marR="0" lvl="0" indent="-228600" algn="l" rtl="0">
              <a:spcBef>
                <a:spcPts val="100"/>
              </a:spcBef>
              <a:spcAft>
                <a:spcPts val="0"/>
              </a:spcAft>
              <a:buClr>
                <a:schemeClr val="dk1"/>
              </a:buClr>
              <a:buSzPts val="500"/>
              <a:buFont typeface="Arial"/>
              <a:buNone/>
              <a:defRPr sz="500" b="1" i="0" u="none" strike="noStrike" cap="none">
                <a:solidFill>
                  <a:schemeClr val="dk1"/>
                </a:solidFill>
                <a:latin typeface="Arial"/>
                <a:ea typeface="Arial"/>
                <a:cs typeface="Arial"/>
                <a:sym typeface="Arial"/>
              </a:defRPr>
            </a:lvl1pPr>
            <a:lvl2pPr marL="914400" marR="0" lvl="1" indent="-228600" algn="l" rtl="0">
              <a:spcBef>
                <a:spcPts val="100"/>
              </a:spcBef>
              <a:spcAft>
                <a:spcPts val="0"/>
              </a:spcAft>
              <a:buClr>
                <a:schemeClr val="dk1"/>
              </a:buClr>
              <a:buSzPts val="400"/>
              <a:buFont typeface="Arial"/>
              <a:buNone/>
              <a:defRPr sz="400" b="1" i="0" u="none" strike="noStrike" cap="none">
                <a:solidFill>
                  <a:schemeClr val="dk1"/>
                </a:solidFill>
                <a:latin typeface="Arial"/>
                <a:ea typeface="Arial"/>
                <a:cs typeface="Arial"/>
                <a:sym typeface="Arial"/>
              </a:defRPr>
            </a:lvl2pPr>
            <a:lvl3pPr marL="1371600" marR="0" lvl="2"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3pPr>
            <a:lvl4pPr marL="1828800" marR="0" lvl="3"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4pPr>
            <a:lvl5pPr marL="2286000" marR="0" lvl="4"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5pPr>
            <a:lvl6pPr marL="2743200" marR="0" lvl="5"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6pPr>
            <a:lvl7pPr marL="3200400" marR="0" lvl="6"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7pPr>
            <a:lvl8pPr marL="3657600" marR="0" lvl="7"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8pPr>
            <a:lvl9pPr marL="4114800" marR="0" lvl="8" indent="-228600" algn="l" rtl="0">
              <a:spcBef>
                <a:spcPts val="100"/>
              </a:spcBef>
              <a:spcAft>
                <a:spcPts val="0"/>
              </a:spcAft>
              <a:buClr>
                <a:schemeClr val="dk1"/>
              </a:buClr>
              <a:buSzPts val="300"/>
              <a:buFont typeface="Arial"/>
              <a:buNone/>
              <a:defRPr sz="300" b="1" i="0" u="none" strike="noStrike" cap="none">
                <a:solidFill>
                  <a:schemeClr val="dk1"/>
                </a:solidFill>
                <a:latin typeface="Arial"/>
                <a:ea typeface="Arial"/>
                <a:cs typeface="Arial"/>
                <a:sym typeface="Arial"/>
              </a:defRPr>
            </a:lvl9pPr>
          </a:lstStyle>
          <a:p>
            <a:endParaRPr/>
          </a:p>
        </p:txBody>
      </p:sp>
      <p:sp>
        <p:nvSpPr>
          <p:cNvPr id="82" name="Google Shape;82;p18"/>
          <p:cNvSpPr txBox="1">
            <a:spLocks noGrp="1"/>
          </p:cNvSpPr>
          <p:nvPr>
            <p:ph type="body" idx="4"/>
          </p:nvPr>
        </p:nvSpPr>
        <p:spPr>
          <a:xfrm>
            <a:off x="4645091" y="1631156"/>
            <a:ext cx="4041841" cy="2963416"/>
          </a:xfrm>
          <a:prstGeom prst="rect">
            <a:avLst/>
          </a:prstGeom>
          <a:noFill/>
          <a:ln>
            <a:noFill/>
          </a:ln>
        </p:spPr>
        <p:txBody>
          <a:bodyPr spcFirstLastPara="1" wrap="square" lIns="17450" tIns="8725" rIns="17450" bIns="8725" anchor="t" anchorCtr="0">
            <a:noAutofit/>
          </a:bodyPr>
          <a:lstStyle>
            <a:lvl1pPr marL="457200" marR="0" lvl="0" indent="-260350" algn="l" rtl="0">
              <a:spcBef>
                <a:spcPts val="100"/>
              </a:spcBef>
              <a:spcAft>
                <a:spcPts val="0"/>
              </a:spcAft>
              <a:buClr>
                <a:schemeClr val="dk1"/>
              </a:buClr>
              <a:buSzPts val="500"/>
              <a:buFont typeface="Arial"/>
              <a:buChar char="•"/>
              <a:defRPr sz="500" b="0" i="0" u="none" strike="noStrike" cap="none">
                <a:solidFill>
                  <a:schemeClr val="dk1"/>
                </a:solidFill>
                <a:latin typeface="Arial"/>
                <a:ea typeface="Arial"/>
                <a:cs typeface="Arial"/>
                <a:sym typeface="Arial"/>
              </a:defRPr>
            </a:lvl1pPr>
            <a:lvl2pPr marL="914400" marR="0" lvl="1" indent="-254000" algn="l" rtl="0">
              <a:spcBef>
                <a:spcPts val="100"/>
              </a:spcBef>
              <a:spcAft>
                <a:spcPts val="0"/>
              </a:spcAft>
              <a:buClr>
                <a:schemeClr val="dk1"/>
              </a:buClr>
              <a:buSzPts val="400"/>
              <a:buFont typeface="Arial"/>
              <a:buChar char="–"/>
              <a:defRPr sz="400" b="0" i="0" u="none" strike="noStrike" cap="none">
                <a:solidFill>
                  <a:schemeClr val="dk1"/>
                </a:solidFill>
                <a:latin typeface="Arial"/>
                <a:ea typeface="Arial"/>
                <a:cs typeface="Arial"/>
                <a:sym typeface="Arial"/>
              </a:defRPr>
            </a:lvl2pPr>
            <a:lvl3pPr marL="1371600" marR="0" lvl="2"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3pPr>
            <a:lvl4pPr marL="1828800" marR="0" lvl="3"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4pPr>
            <a:lvl5pPr marL="2286000" marR="0" lvl="4"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5pPr>
            <a:lvl6pPr marL="2743200" marR="0" lvl="5"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6pPr>
            <a:lvl7pPr marL="3200400" marR="0" lvl="6"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7pPr>
            <a:lvl8pPr marL="3657600" marR="0" lvl="7"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8pPr>
            <a:lvl9pPr marL="4114800" marR="0" lvl="8" indent="-247650" algn="l" rtl="0">
              <a:spcBef>
                <a:spcPts val="100"/>
              </a:spcBef>
              <a:spcAft>
                <a:spcPts val="0"/>
              </a:spcAft>
              <a:buClr>
                <a:schemeClr val="dk1"/>
              </a:buClr>
              <a:buSzPts val="300"/>
              <a:buFont typeface="Arial"/>
              <a:buChar char="»"/>
              <a:defRPr sz="300" b="0" i="0" u="none" strike="noStrike" cap="none">
                <a:solidFill>
                  <a:schemeClr val="dk1"/>
                </a:solidFill>
                <a:latin typeface="Arial"/>
                <a:ea typeface="Arial"/>
                <a:cs typeface="Arial"/>
                <a:sym typeface="Arial"/>
              </a:defRPr>
            </a:lvl9pPr>
          </a:lstStyle>
          <a:p>
            <a:endParaRPr/>
          </a:p>
        </p:txBody>
      </p:sp>
      <p:sp>
        <p:nvSpPr>
          <p:cNvPr id="83" name="Google Shape;83;p18"/>
          <p:cNvSpPr txBox="1">
            <a:spLocks noGrp="1"/>
          </p:cNvSpPr>
          <p:nvPr>
            <p:ph type="dt" idx="10"/>
          </p:nvPr>
        </p:nvSpPr>
        <p:spPr>
          <a:xfrm>
            <a:off x="457399" y="4684117"/>
            <a:ext cx="2133534" cy="357188"/>
          </a:xfrm>
          <a:prstGeom prst="rect">
            <a:avLst/>
          </a:prstGeom>
          <a:noFill/>
          <a:ln>
            <a:noFill/>
          </a:ln>
        </p:spPr>
        <p:txBody>
          <a:bodyPr spcFirstLastPara="1" wrap="square" lIns="17450" tIns="8725" rIns="17450" bIns="8725" anchor="t" anchorCtr="0">
            <a:noAutofit/>
          </a:bodyPr>
          <a:lstStyle>
            <a:lvl1pPr marR="0" lvl="0" algn="l" rtl="0">
              <a:spcBef>
                <a:spcPts val="0"/>
              </a:spcBef>
              <a:spcAft>
                <a:spcPts val="0"/>
              </a:spcAft>
              <a:buSzPts val="3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300"/>
              <a:buNone/>
              <a:defRPr sz="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600" b="0" i="0" u="none" strike="noStrike" cap="none">
                <a:solidFill>
                  <a:schemeClr val="dk1"/>
                </a:solidFill>
                <a:latin typeface="Arial"/>
                <a:ea typeface="Arial"/>
                <a:cs typeface="Arial"/>
                <a:sym typeface="Arial"/>
              </a:defRPr>
            </a:lvl9pPr>
          </a:lstStyle>
          <a:p>
            <a:endParaRPr/>
          </a:p>
        </p:txBody>
      </p:sp>
      <p:sp>
        <p:nvSpPr>
          <p:cNvPr id="84" name="Google Shape;84;p18"/>
          <p:cNvSpPr txBox="1">
            <a:spLocks noGrp="1"/>
          </p:cNvSpPr>
          <p:nvPr>
            <p:ph type="ftr" idx="11"/>
          </p:nvPr>
        </p:nvSpPr>
        <p:spPr>
          <a:xfrm>
            <a:off x="3124398" y="4684117"/>
            <a:ext cx="2895534" cy="357188"/>
          </a:xfrm>
          <a:prstGeom prst="rect">
            <a:avLst/>
          </a:prstGeom>
          <a:noFill/>
          <a:ln>
            <a:noFill/>
          </a:ln>
        </p:spPr>
        <p:txBody>
          <a:bodyPr spcFirstLastPara="1" wrap="square" lIns="17450" tIns="8725" rIns="17450" bIns="8725" anchor="t" anchorCtr="0">
            <a:noAutofit/>
          </a:bodyPr>
          <a:lstStyle>
            <a:lvl1pPr marR="0" lvl="0" algn="l" rtl="0">
              <a:spcBef>
                <a:spcPts val="0"/>
              </a:spcBef>
              <a:spcAft>
                <a:spcPts val="0"/>
              </a:spcAft>
              <a:buSzPts val="3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300"/>
              <a:buNone/>
              <a:defRPr sz="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600" b="0" i="0" u="none" strike="noStrike" cap="none">
                <a:solidFill>
                  <a:schemeClr val="dk1"/>
                </a:solidFill>
                <a:latin typeface="Arial"/>
                <a:ea typeface="Arial"/>
                <a:cs typeface="Arial"/>
                <a:sym typeface="Arial"/>
              </a:defRPr>
            </a:lvl9pPr>
          </a:lstStyle>
          <a:p>
            <a:endParaRPr/>
          </a:p>
        </p:txBody>
      </p:sp>
      <p:sp>
        <p:nvSpPr>
          <p:cNvPr id="85" name="Google Shape;85;p18"/>
          <p:cNvSpPr txBox="1">
            <a:spLocks noGrp="1"/>
          </p:cNvSpPr>
          <p:nvPr>
            <p:ph type="sldNum" idx="12"/>
          </p:nvPr>
        </p:nvSpPr>
        <p:spPr>
          <a:xfrm>
            <a:off x="6553398" y="4684117"/>
            <a:ext cx="2133534" cy="357188"/>
          </a:xfrm>
          <a:prstGeom prst="rect">
            <a:avLst/>
          </a:prstGeom>
          <a:noFill/>
          <a:ln>
            <a:noFill/>
          </a:ln>
        </p:spPr>
        <p:txBody>
          <a:bodyPr spcFirstLastPara="1" wrap="square" lIns="17450" tIns="8725" rIns="17450" bIns="8725" anchor="t" anchorCtr="0">
            <a:noAutofit/>
          </a:bodyPr>
          <a:lstStyle>
            <a:lvl1pPr marL="0" marR="0" lvl="0" indent="0" algn="l" rtl="0">
              <a:spcBef>
                <a:spcPts val="0"/>
              </a:spcBef>
              <a:spcAft>
                <a:spcPts val="0"/>
              </a:spcAft>
              <a:buNone/>
              <a:defRPr sz="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6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6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6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6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457399" y="206127"/>
            <a:ext cx="8229534" cy="857250"/>
          </a:xfrm>
          <a:prstGeom prst="rect">
            <a:avLst/>
          </a:prstGeom>
          <a:noFill/>
          <a:ln>
            <a:noFill/>
          </a:ln>
        </p:spPr>
        <p:txBody>
          <a:bodyPr spcFirstLastPara="1" wrap="square" lIns="17450" tIns="8725" rIns="17450" bIns="8725" anchor="t" anchorCtr="0">
            <a:noAutofit/>
          </a:bodyPr>
          <a:lstStyle>
            <a:lvl1pPr marR="0" lvl="0" algn="ctr" rtl="0">
              <a:spcBef>
                <a:spcPts val="0"/>
              </a:spcBef>
              <a:spcAft>
                <a:spcPts val="0"/>
              </a:spcAft>
              <a:buSzPts val="300"/>
              <a:buNone/>
              <a:defRPr sz="4300" b="0" i="0" u="none" strike="noStrike" cap="none">
                <a:solidFill>
                  <a:schemeClr val="dk2"/>
                </a:solidFill>
                <a:latin typeface="Arial"/>
                <a:ea typeface="Arial"/>
                <a:cs typeface="Arial"/>
                <a:sym typeface="Arial"/>
              </a:defRPr>
            </a:lvl1pPr>
            <a:lvl2pPr marR="0" lvl="1" algn="ctr" rtl="0">
              <a:spcBef>
                <a:spcPts val="0"/>
              </a:spcBef>
              <a:spcAft>
                <a:spcPts val="0"/>
              </a:spcAft>
              <a:buSzPts val="300"/>
              <a:buNone/>
              <a:defRPr sz="4300" b="0" i="0" u="none" strike="noStrike" cap="none">
                <a:solidFill>
                  <a:schemeClr val="dk2"/>
                </a:solidFill>
                <a:latin typeface="Arial"/>
                <a:ea typeface="Arial"/>
                <a:cs typeface="Arial"/>
                <a:sym typeface="Arial"/>
              </a:defRPr>
            </a:lvl2pPr>
            <a:lvl3pPr marR="0" lvl="2" algn="ctr" rtl="0">
              <a:spcBef>
                <a:spcPts val="0"/>
              </a:spcBef>
              <a:spcAft>
                <a:spcPts val="0"/>
              </a:spcAft>
              <a:buSzPts val="300"/>
              <a:buNone/>
              <a:defRPr sz="4300" b="0" i="0" u="none" strike="noStrike" cap="none">
                <a:solidFill>
                  <a:schemeClr val="dk2"/>
                </a:solidFill>
                <a:latin typeface="Arial"/>
                <a:ea typeface="Arial"/>
                <a:cs typeface="Arial"/>
                <a:sym typeface="Arial"/>
              </a:defRPr>
            </a:lvl3pPr>
            <a:lvl4pPr marR="0" lvl="3" algn="ctr" rtl="0">
              <a:spcBef>
                <a:spcPts val="0"/>
              </a:spcBef>
              <a:spcAft>
                <a:spcPts val="0"/>
              </a:spcAft>
              <a:buSzPts val="300"/>
              <a:buNone/>
              <a:defRPr sz="4300" b="0" i="0" u="none" strike="noStrike" cap="none">
                <a:solidFill>
                  <a:schemeClr val="dk2"/>
                </a:solidFill>
                <a:latin typeface="Arial"/>
                <a:ea typeface="Arial"/>
                <a:cs typeface="Arial"/>
                <a:sym typeface="Arial"/>
              </a:defRPr>
            </a:lvl4pPr>
            <a:lvl5pPr marR="0" lvl="4" algn="ctr" rtl="0">
              <a:spcBef>
                <a:spcPts val="0"/>
              </a:spcBef>
              <a:spcAft>
                <a:spcPts val="0"/>
              </a:spcAft>
              <a:buSzPts val="300"/>
              <a:buNone/>
              <a:defRPr sz="4300" b="0" i="0" u="none" strike="noStrike" cap="none">
                <a:solidFill>
                  <a:schemeClr val="dk2"/>
                </a:solidFill>
                <a:latin typeface="Arial"/>
                <a:ea typeface="Arial"/>
                <a:cs typeface="Arial"/>
                <a:sym typeface="Arial"/>
              </a:defRPr>
            </a:lvl5pPr>
            <a:lvl6pPr marR="0" lvl="5" algn="ctr" rtl="0">
              <a:spcBef>
                <a:spcPts val="0"/>
              </a:spcBef>
              <a:spcAft>
                <a:spcPts val="0"/>
              </a:spcAft>
              <a:buSzPts val="300"/>
              <a:buNone/>
              <a:defRPr sz="4300" b="0" i="0" u="none" strike="noStrike" cap="none">
                <a:solidFill>
                  <a:schemeClr val="dk2"/>
                </a:solidFill>
                <a:latin typeface="Arial"/>
                <a:ea typeface="Arial"/>
                <a:cs typeface="Arial"/>
                <a:sym typeface="Arial"/>
              </a:defRPr>
            </a:lvl6pPr>
            <a:lvl7pPr marR="0" lvl="6" algn="ctr" rtl="0">
              <a:spcBef>
                <a:spcPts val="0"/>
              </a:spcBef>
              <a:spcAft>
                <a:spcPts val="0"/>
              </a:spcAft>
              <a:buSzPts val="300"/>
              <a:buNone/>
              <a:defRPr sz="4300" b="0" i="0" u="none" strike="noStrike" cap="none">
                <a:solidFill>
                  <a:schemeClr val="dk2"/>
                </a:solidFill>
                <a:latin typeface="Arial"/>
                <a:ea typeface="Arial"/>
                <a:cs typeface="Arial"/>
                <a:sym typeface="Arial"/>
              </a:defRPr>
            </a:lvl7pPr>
            <a:lvl8pPr marR="0" lvl="7" algn="ctr" rtl="0">
              <a:spcBef>
                <a:spcPts val="0"/>
              </a:spcBef>
              <a:spcAft>
                <a:spcPts val="0"/>
              </a:spcAft>
              <a:buSzPts val="300"/>
              <a:buNone/>
              <a:defRPr sz="4300" b="0" i="0" u="none" strike="noStrike" cap="none">
                <a:solidFill>
                  <a:schemeClr val="dk2"/>
                </a:solidFill>
                <a:latin typeface="Arial"/>
                <a:ea typeface="Arial"/>
                <a:cs typeface="Arial"/>
                <a:sym typeface="Arial"/>
              </a:defRPr>
            </a:lvl8pPr>
            <a:lvl9pPr marR="0" lvl="8" algn="ctr" rtl="0">
              <a:spcBef>
                <a:spcPts val="0"/>
              </a:spcBef>
              <a:spcAft>
                <a:spcPts val="0"/>
              </a:spcAft>
              <a:buSzPts val="300"/>
              <a:buNone/>
              <a:defRPr sz="4300" b="0" i="0" u="none" strike="noStrike" cap="none">
                <a:solidFill>
                  <a:schemeClr val="dk2"/>
                </a:solidFill>
                <a:latin typeface="Arial"/>
                <a:ea typeface="Arial"/>
                <a:cs typeface="Arial"/>
                <a:sym typeface="Arial"/>
              </a:defRPr>
            </a:lvl9pPr>
          </a:lstStyle>
          <a:p>
            <a:endParaRPr/>
          </a:p>
        </p:txBody>
      </p:sp>
      <p:sp>
        <p:nvSpPr>
          <p:cNvPr id="88" name="Google Shape;88;p19"/>
          <p:cNvSpPr txBox="1">
            <a:spLocks noGrp="1"/>
          </p:cNvSpPr>
          <p:nvPr>
            <p:ph type="dt" idx="10"/>
          </p:nvPr>
        </p:nvSpPr>
        <p:spPr>
          <a:xfrm>
            <a:off x="457399" y="4684117"/>
            <a:ext cx="2133534" cy="357188"/>
          </a:xfrm>
          <a:prstGeom prst="rect">
            <a:avLst/>
          </a:prstGeom>
          <a:noFill/>
          <a:ln>
            <a:noFill/>
          </a:ln>
        </p:spPr>
        <p:txBody>
          <a:bodyPr spcFirstLastPara="1" wrap="square" lIns="17450" tIns="8725" rIns="17450" bIns="8725" anchor="t" anchorCtr="0">
            <a:noAutofit/>
          </a:bodyPr>
          <a:lstStyle>
            <a:lvl1pPr marR="0" lvl="0" algn="l" rtl="0">
              <a:spcBef>
                <a:spcPts val="0"/>
              </a:spcBef>
              <a:spcAft>
                <a:spcPts val="0"/>
              </a:spcAft>
              <a:buSzPts val="3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300"/>
              <a:buNone/>
              <a:defRPr sz="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600" b="0" i="0" u="none" strike="noStrike" cap="none">
                <a:solidFill>
                  <a:schemeClr val="dk1"/>
                </a:solidFill>
                <a:latin typeface="Arial"/>
                <a:ea typeface="Arial"/>
                <a:cs typeface="Arial"/>
                <a:sym typeface="Arial"/>
              </a:defRPr>
            </a:lvl9pPr>
          </a:lstStyle>
          <a:p>
            <a:endParaRPr/>
          </a:p>
        </p:txBody>
      </p:sp>
      <p:sp>
        <p:nvSpPr>
          <p:cNvPr id="89" name="Google Shape;89;p19"/>
          <p:cNvSpPr txBox="1">
            <a:spLocks noGrp="1"/>
          </p:cNvSpPr>
          <p:nvPr>
            <p:ph type="ftr" idx="11"/>
          </p:nvPr>
        </p:nvSpPr>
        <p:spPr>
          <a:xfrm>
            <a:off x="3124398" y="4684117"/>
            <a:ext cx="2895534" cy="357188"/>
          </a:xfrm>
          <a:prstGeom prst="rect">
            <a:avLst/>
          </a:prstGeom>
          <a:noFill/>
          <a:ln>
            <a:noFill/>
          </a:ln>
        </p:spPr>
        <p:txBody>
          <a:bodyPr spcFirstLastPara="1" wrap="square" lIns="17450" tIns="8725" rIns="17450" bIns="8725" anchor="t" anchorCtr="0">
            <a:noAutofit/>
          </a:bodyPr>
          <a:lstStyle>
            <a:lvl1pPr marR="0" lvl="0" algn="l" rtl="0">
              <a:spcBef>
                <a:spcPts val="0"/>
              </a:spcBef>
              <a:spcAft>
                <a:spcPts val="0"/>
              </a:spcAft>
              <a:buSzPts val="3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300"/>
              <a:buNone/>
              <a:defRPr sz="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600" b="0" i="0" u="none" strike="noStrike" cap="none">
                <a:solidFill>
                  <a:schemeClr val="dk1"/>
                </a:solidFill>
                <a:latin typeface="Arial"/>
                <a:ea typeface="Arial"/>
                <a:cs typeface="Arial"/>
                <a:sym typeface="Arial"/>
              </a:defRPr>
            </a:lvl9pPr>
          </a:lstStyle>
          <a:p>
            <a:endParaRPr/>
          </a:p>
        </p:txBody>
      </p:sp>
      <p:sp>
        <p:nvSpPr>
          <p:cNvPr id="90" name="Google Shape;90;p19"/>
          <p:cNvSpPr txBox="1">
            <a:spLocks noGrp="1"/>
          </p:cNvSpPr>
          <p:nvPr>
            <p:ph type="sldNum" idx="12"/>
          </p:nvPr>
        </p:nvSpPr>
        <p:spPr>
          <a:xfrm>
            <a:off x="6553398" y="4684117"/>
            <a:ext cx="2133534" cy="357188"/>
          </a:xfrm>
          <a:prstGeom prst="rect">
            <a:avLst/>
          </a:prstGeom>
          <a:noFill/>
          <a:ln>
            <a:noFill/>
          </a:ln>
        </p:spPr>
        <p:txBody>
          <a:bodyPr spcFirstLastPara="1" wrap="square" lIns="17450" tIns="8725" rIns="17450" bIns="8725" anchor="t" anchorCtr="0">
            <a:noAutofit/>
          </a:bodyPr>
          <a:lstStyle>
            <a:lvl1pPr marL="0" marR="0" lvl="0" indent="0" algn="l" rtl="0">
              <a:spcBef>
                <a:spcPts val="0"/>
              </a:spcBef>
              <a:spcAft>
                <a:spcPts val="0"/>
              </a:spcAft>
              <a:buNone/>
              <a:defRPr sz="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6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6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6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6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p20"/>
          <p:cNvSpPr txBox="1">
            <a:spLocks noGrp="1"/>
          </p:cNvSpPr>
          <p:nvPr>
            <p:ph type="dt" idx="10"/>
          </p:nvPr>
        </p:nvSpPr>
        <p:spPr>
          <a:xfrm>
            <a:off x="457399" y="4684117"/>
            <a:ext cx="2133534" cy="357188"/>
          </a:xfrm>
          <a:prstGeom prst="rect">
            <a:avLst/>
          </a:prstGeom>
          <a:noFill/>
          <a:ln>
            <a:noFill/>
          </a:ln>
        </p:spPr>
        <p:txBody>
          <a:bodyPr spcFirstLastPara="1" wrap="square" lIns="17450" tIns="8725" rIns="17450" bIns="8725" anchor="t" anchorCtr="0">
            <a:noAutofit/>
          </a:bodyPr>
          <a:lstStyle>
            <a:lvl1pPr marR="0" lvl="0" algn="l" rtl="0">
              <a:spcBef>
                <a:spcPts val="0"/>
              </a:spcBef>
              <a:spcAft>
                <a:spcPts val="0"/>
              </a:spcAft>
              <a:buSzPts val="3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300"/>
              <a:buNone/>
              <a:defRPr sz="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600" b="0" i="0" u="none" strike="noStrike" cap="none">
                <a:solidFill>
                  <a:schemeClr val="dk1"/>
                </a:solidFill>
                <a:latin typeface="Arial"/>
                <a:ea typeface="Arial"/>
                <a:cs typeface="Arial"/>
                <a:sym typeface="Arial"/>
              </a:defRPr>
            </a:lvl9pPr>
          </a:lstStyle>
          <a:p>
            <a:endParaRPr/>
          </a:p>
        </p:txBody>
      </p:sp>
      <p:sp>
        <p:nvSpPr>
          <p:cNvPr id="93" name="Google Shape;93;p20"/>
          <p:cNvSpPr txBox="1">
            <a:spLocks noGrp="1"/>
          </p:cNvSpPr>
          <p:nvPr>
            <p:ph type="ftr" idx="11"/>
          </p:nvPr>
        </p:nvSpPr>
        <p:spPr>
          <a:xfrm>
            <a:off x="3124398" y="4684117"/>
            <a:ext cx="2895534" cy="357188"/>
          </a:xfrm>
          <a:prstGeom prst="rect">
            <a:avLst/>
          </a:prstGeom>
          <a:noFill/>
          <a:ln>
            <a:noFill/>
          </a:ln>
        </p:spPr>
        <p:txBody>
          <a:bodyPr spcFirstLastPara="1" wrap="square" lIns="17450" tIns="8725" rIns="17450" bIns="8725" anchor="t" anchorCtr="0">
            <a:noAutofit/>
          </a:bodyPr>
          <a:lstStyle>
            <a:lvl1pPr marR="0" lvl="0" algn="l" rtl="0">
              <a:spcBef>
                <a:spcPts val="0"/>
              </a:spcBef>
              <a:spcAft>
                <a:spcPts val="0"/>
              </a:spcAft>
              <a:buSzPts val="3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300"/>
              <a:buNone/>
              <a:defRPr sz="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600" b="0" i="0" u="none" strike="noStrike" cap="none">
                <a:solidFill>
                  <a:schemeClr val="dk1"/>
                </a:solidFill>
                <a:latin typeface="Arial"/>
                <a:ea typeface="Arial"/>
                <a:cs typeface="Arial"/>
                <a:sym typeface="Arial"/>
              </a:defRPr>
            </a:lvl9pPr>
          </a:lstStyle>
          <a:p>
            <a:endParaRPr/>
          </a:p>
        </p:txBody>
      </p:sp>
      <p:sp>
        <p:nvSpPr>
          <p:cNvPr id="94" name="Google Shape;94;p20"/>
          <p:cNvSpPr txBox="1">
            <a:spLocks noGrp="1"/>
          </p:cNvSpPr>
          <p:nvPr>
            <p:ph type="sldNum" idx="12"/>
          </p:nvPr>
        </p:nvSpPr>
        <p:spPr>
          <a:xfrm>
            <a:off x="6553398" y="4684117"/>
            <a:ext cx="2133534" cy="357188"/>
          </a:xfrm>
          <a:prstGeom prst="rect">
            <a:avLst/>
          </a:prstGeom>
          <a:noFill/>
          <a:ln>
            <a:noFill/>
          </a:ln>
        </p:spPr>
        <p:txBody>
          <a:bodyPr spcFirstLastPara="1" wrap="square" lIns="17450" tIns="8725" rIns="17450" bIns="8725" anchor="t" anchorCtr="0">
            <a:noAutofit/>
          </a:bodyPr>
          <a:lstStyle>
            <a:lvl1pPr marL="0" marR="0" lvl="0" indent="0" algn="l" rtl="0">
              <a:spcBef>
                <a:spcPts val="0"/>
              </a:spcBef>
              <a:spcAft>
                <a:spcPts val="0"/>
              </a:spcAft>
              <a:buNone/>
              <a:defRPr sz="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6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6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6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6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457068" y="204887"/>
            <a:ext cx="3008313" cy="871389"/>
          </a:xfrm>
          <a:prstGeom prst="rect">
            <a:avLst/>
          </a:prstGeom>
          <a:noFill/>
          <a:ln>
            <a:noFill/>
          </a:ln>
        </p:spPr>
        <p:txBody>
          <a:bodyPr spcFirstLastPara="1" wrap="square" lIns="17450" tIns="8725" rIns="17450" bIns="8725" anchor="b" anchorCtr="0">
            <a:noAutofit/>
          </a:bodyPr>
          <a:lstStyle>
            <a:lvl1pPr marR="0" lvl="0" algn="l" rtl="0">
              <a:spcBef>
                <a:spcPts val="0"/>
              </a:spcBef>
              <a:spcAft>
                <a:spcPts val="0"/>
              </a:spcAft>
              <a:buSzPts val="300"/>
              <a:buNone/>
              <a:defRPr sz="400" b="1" i="0" u="none" strike="noStrike" cap="none">
                <a:solidFill>
                  <a:schemeClr val="dk2"/>
                </a:solidFill>
                <a:latin typeface="Arial"/>
                <a:ea typeface="Arial"/>
                <a:cs typeface="Arial"/>
                <a:sym typeface="Arial"/>
              </a:defRPr>
            </a:lvl1pPr>
            <a:lvl2pPr marR="0" lvl="1" algn="ctr" rtl="0">
              <a:spcBef>
                <a:spcPts val="0"/>
              </a:spcBef>
              <a:spcAft>
                <a:spcPts val="0"/>
              </a:spcAft>
              <a:buSzPts val="300"/>
              <a:buNone/>
              <a:defRPr sz="4300" b="0" i="0" u="none" strike="noStrike" cap="none">
                <a:solidFill>
                  <a:schemeClr val="dk2"/>
                </a:solidFill>
                <a:latin typeface="Arial"/>
                <a:ea typeface="Arial"/>
                <a:cs typeface="Arial"/>
                <a:sym typeface="Arial"/>
              </a:defRPr>
            </a:lvl2pPr>
            <a:lvl3pPr marR="0" lvl="2" algn="ctr" rtl="0">
              <a:spcBef>
                <a:spcPts val="0"/>
              </a:spcBef>
              <a:spcAft>
                <a:spcPts val="0"/>
              </a:spcAft>
              <a:buSzPts val="300"/>
              <a:buNone/>
              <a:defRPr sz="4300" b="0" i="0" u="none" strike="noStrike" cap="none">
                <a:solidFill>
                  <a:schemeClr val="dk2"/>
                </a:solidFill>
                <a:latin typeface="Arial"/>
                <a:ea typeface="Arial"/>
                <a:cs typeface="Arial"/>
                <a:sym typeface="Arial"/>
              </a:defRPr>
            </a:lvl3pPr>
            <a:lvl4pPr marR="0" lvl="3" algn="ctr" rtl="0">
              <a:spcBef>
                <a:spcPts val="0"/>
              </a:spcBef>
              <a:spcAft>
                <a:spcPts val="0"/>
              </a:spcAft>
              <a:buSzPts val="300"/>
              <a:buNone/>
              <a:defRPr sz="4300" b="0" i="0" u="none" strike="noStrike" cap="none">
                <a:solidFill>
                  <a:schemeClr val="dk2"/>
                </a:solidFill>
                <a:latin typeface="Arial"/>
                <a:ea typeface="Arial"/>
                <a:cs typeface="Arial"/>
                <a:sym typeface="Arial"/>
              </a:defRPr>
            </a:lvl4pPr>
            <a:lvl5pPr marR="0" lvl="4" algn="ctr" rtl="0">
              <a:spcBef>
                <a:spcPts val="0"/>
              </a:spcBef>
              <a:spcAft>
                <a:spcPts val="0"/>
              </a:spcAft>
              <a:buSzPts val="300"/>
              <a:buNone/>
              <a:defRPr sz="4300" b="0" i="0" u="none" strike="noStrike" cap="none">
                <a:solidFill>
                  <a:schemeClr val="dk2"/>
                </a:solidFill>
                <a:latin typeface="Arial"/>
                <a:ea typeface="Arial"/>
                <a:cs typeface="Arial"/>
                <a:sym typeface="Arial"/>
              </a:defRPr>
            </a:lvl5pPr>
            <a:lvl6pPr marR="0" lvl="5" algn="ctr" rtl="0">
              <a:spcBef>
                <a:spcPts val="0"/>
              </a:spcBef>
              <a:spcAft>
                <a:spcPts val="0"/>
              </a:spcAft>
              <a:buSzPts val="300"/>
              <a:buNone/>
              <a:defRPr sz="4300" b="0" i="0" u="none" strike="noStrike" cap="none">
                <a:solidFill>
                  <a:schemeClr val="dk2"/>
                </a:solidFill>
                <a:latin typeface="Arial"/>
                <a:ea typeface="Arial"/>
                <a:cs typeface="Arial"/>
                <a:sym typeface="Arial"/>
              </a:defRPr>
            </a:lvl6pPr>
            <a:lvl7pPr marR="0" lvl="6" algn="ctr" rtl="0">
              <a:spcBef>
                <a:spcPts val="0"/>
              </a:spcBef>
              <a:spcAft>
                <a:spcPts val="0"/>
              </a:spcAft>
              <a:buSzPts val="300"/>
              <a:buNone/>
              <a:defRPr sz="4300" b="0" i="0" u="none" strike="noStrike" cap="none">
                <a:solidFill>
                  <a:schemeClr val="dk2"/>
                </a:solidFill>
                <a:latin typeface="Arial"/>
                <a:ea typeface="Arial"/>
                <a:cs typeface="Arial"/>
                <a:sym typeface="Arial"/>
              </a:defRPr>
            </a:lvl7pPr>
            <a:lvl8pPr marR="0" lvl="7" algn="ctr" rtl="0">
              <a:spcBef>
                <a:spcPts val="0"/>
              </a:spcBef>
              <a:spcAft>
                <a:spcPts val="0"/>
              </a:spcAft>
              <a:buSzPts val="300"/>
              <a:buNone/>
              <a:defRPr sz="4300" b="0" i="0" u="none" strike="noStrike" cap="none">
                <a:solidFill>
                  <a:schemeClr val="dk2"/>
                </a:solidFill>
                <a:latin typeface="Arial"/>
                <a:ea typeface="Arial"/>
                <a:cs typeface="Arial"/>
                <a:sym typeface="Arial"/>
              </a:defRPr>
            </a:lvl8pPr>
            <a:lvl9pPr marR="0" lvl="8" algn="ctr" rtl="0">
              <a:spcBef>
                <a:spcPts val="0"/>
              </a:spcBef>
              <a:spcAft>
                <a:spcPts val="0"/>
              </a:spcAft>
              <a:buSzPts val="300"/>
              <a:buNone/>
              <a:defRPr sz="4300" b="0" i="0" u="none" strike="noStrike" cap="none">
                <a:solidFill>
                  <a:schemeClr val="dk2"/>
                </a:solidFill>
                <a:latin typeface="Arial"/>
                <a:ea typeface="Arial"/>
                <a:cs typeface="Arial"/>
                <a:sym typeface="Arial"/>
              </a:defRPr>
            </a:lvl9pPr>
          </a:lstStyle>
          <a:p>
            <a:endParaRPr/>
          </a:p>
        </p:txBody>
      </p:sp>
      <p:sp>
        <p:nvSpPr>
          <p:cNvPr id="97" name="Google Shape;97;p21"/>
          <p:cNvSpPr txBox="1">
            <a:spLocks noGrp="1"/>
          </p:cNvSpPr>
          <p:nvPr>
            <p:ph type="body" idx="1"/>
          </p:nvPr>
        </p:nvSpPr>
        <p:spPr>
          <a:xfrm>
            <a:off x="3575182" y="204887"/>
            <a:ext cx="5111750" cy="4389686"/>
          </a:xfrm>
          <a:prstGeom prst="rect">
            <a:avLst/>
          </a:prstGeom>
          <a:noFill/>
          <a:ln>
            <a:noFill/>
          </a:ln>
        </p:spPr>
        <p:txBody>
          <a:bodyPr spcFirstLastPara="1" wrap="square" lIns="17450" tIns="8725" rIns="17450" bIns="8725" anchor="t" anchorCtr="0">
            <a:noAutofit/>
          </a:bodyPr>
          <a:lstStyle>
            <a:lvl1pPr marL="457200" marR="0" lvl="0" indent="-266700" algn="l" rtl="0">
              <a:spcBef>
                <a:spcPts val="100"/>
              </a:spcBef>
              <a:spcAft>
                <a:spcPts val="0"/>
              </a:spcAft>
              <a:buClr>
                <a:schemeClr val="dk1"/>
              </a:buClr>
              <a:buSzPts val="600"/>
              <a:buFont typeface="Arial"/>
              <a:buChar char="•"/>
              <a:defRPr sz="600" b="0" i="0" u="none" strike="noStrike" cap="none">
                <a:solidFill>
                  <a:schemeClr val="dk1"/>
                </a:solidFill>
                <a:latin typeface="Arial"/>
                <a:ea typeface="Arial"/>
                <a:cs typeface="Arial"/>
                <a:sym typeface="Arial"/>
              </a:defRPr>
            </a:lvl1pPr>
            <a:lvl2pPr marL="914400" marR="0" lvl="1" indent="-260350" algn="l" rtl="0">
              <a:spcBef>
                <a:spcPts val="100"/>
              </a:spcBef>
              <a:spcAft>
                <a:spcPts val="0"/>
              </a:spcAft>
              <a:buClr>
                <a:schemeClr val="dk1"/>
              </a:buClr>
              <a:buSzPts val="500"/>
              <a:buFont typeface="Arial"/>
              <a:buChar char="–"/>
              <a:defRPr sz="500" b="0" i="0" u="none" strike="noStrike" cap="none">
                <a:solidFill>
                  <a:schemeClr val="dk1"/>
                </a:solidFill>
                <a:latin typeface="Arial"/>
                <a:ea typeface="Arial"/>
                <a:cs typeface="Arial"/>
                <a:sym typeface="Arial"/>
              </a:defRPr>
            </a:lvl2pPr>
            <a:lvl3pPr marL="1371600" marR="0" lvl="2" indent="-260350" algn="l" rtl="0">
              <a:spcBef>
                <a:spcPts val="100"/>
              </a:spcBef>
              <a:spcAft>
                <a:spcPts val="0"/>
              </a:spcAft>
              <a:buClr>
                <a:schemeClr val="dk1"/>
              </a:buClr>
              <a:buSzPts val="500"/>
              <a:buFont typeface="Arial"/>
              <a:buChar char="•"/>
              <a:defRPr sz="500" b="0" i="0" u="none" strike="noStrike" cap="none">
                <a:solidFill>
                  <a:schemeClr val="dk1"/>
                </a:solidFill>
                <a:latin typeface="Arial"/>
                <a:ea typeface="Arial"/>
                <a:cs typeface="Arial"/>
                <a:sym typeface="Arial"/>
              </a:defRPr>
            </a:lvl3pPr>
            <a:lvl4pPr marL="1828800" marR="0" lvl="3" indent="-254000" algn="l" rtl="0">
              <a:spcBef>
                <a:spcPts val="100"/>
              </a:spcBef>
              <a:spcAft>
                <a:spcPts val="0"/>
              </a:spcAft>
              <a:buClr>
                <a:schemeClr val="dk1"/>
              </a:buClr>
              <a:buSzPts val="400"/>
              <a:buFont typeface="Arial"/>
              <a:buChar char="–"/>
              <a:defRPr sz="400" b="0" i="0" u="none" strike="noStrike" cap="none">
                <a:solidFill>
                  <a:schemeClr val="dk1"/>
                </a:solidFill>
                <a:latin typeface="Arial"/>
                <a:ea typeface="Arial"/>
                <a:cs typeface="Arial"/>
                <a:sym typeface="Arial"/>
              </a:defRPr>
            </a:lvl4pPr>
            <a:lvl5pPr marL="2286000" marR="0" lvl="4" indent="-254000" algn="l" rtl="0">
              <a:spcBef>
                <a:spcPts val="100"/>
              </a:spcBef>
              <a:spcAft>
                <a:spcPts val="0"/>
              </a:spcAft>
              <a:buClr>
                <a:schemeClr val="dk1"/>
              </a:buClr>
              <a:buSzPts val="400"/>
              <a:buFont typeface="Arial"/>
              <a:buChar char="»"/>
              <a:defRPr sz="400" b="0" i="0" u="none" strike="noStrike" cap="none">
                <a:solidFill>
                  <a:schemeClr val="dk1"/>
                </a:solidFill>
                <a:latin typeface="Arial"/>
                <a:ea typeface="Arial"/>
                <a:cs typeface="Arial"/>
                <a:sym typeface="Arial"/>
              </a:defRPr>
            </a:lvl5pPr>
            <a:lvl6pPr marL="2743200" marR="0" lvl="5" indent="-254000" algn="l" rtl="0">
              <a:spcBef>
                <a:spcPts val="100"/>
              </a:spcBef>
              <a:spcAft>
                <a:spcPts val="0"/>
              </a:spcAft>
              <a:buClr>
                <a:schemeClr val="dk1"/>
              </a:buClr>
              <a:buSzPts val="400"/>
              <a:buFont typeface="Arial"/>
              <a:buChar char="»"/>
              <a:defRPr sz="400" b="0" i="0" u="none" strike="noStrike" cap="none">
                <a:solidFill>
                  <a:schemeClr val="dk1"/>
                </a:solidFill>
                <a:latin typeface="Arial"/>
                <a:ea typeface="Arial"/>
                <a:cs typeface="Arial"/>
                <a:sym typeface="Arial"/>
              </a:defRPr>
            </a:lvl6pPr>
            <a:lvl7pPr marL="3200400" marR="0" lvl="6" indent="-254000" algn="l" rtl="0">
              <a:spcBef>
                <a:spcPts val="100"/>
              </a:spcBef>
              <a:spcAft>
                <a:spcPts val="0"/>
              </a:spcAft>
              <a:buClr>
                <a:schemeClr val="dk1"/>
              </a:buClr>
              <a:buSzPts val="400"/>
              <a:buFont typeface="Arial"/>
              <a:buChar char="»"/>
              <a:defRPr sz="400" b="0" i="0" u="none" strike="noStrike" cap="none">
                <a:solidFill>
                  <a:schemeClr val="dk1"/>
                </a:solidFill>
                <a:latin typeface="Arial"/>
                <a:ea typeface="Arial"/>
                <a:cs typeface="Arial"/>
                <a:sym typeface="Arial"/>
              </a:defRPr>
            </a:lvl7pPr>
            <a:lvl8pPr marL="3657600" marR="0" lvl="7" indent="-254000" algn="l" rtl="0">
              <a:spcBef>
                <a:spcPts val="100"/>
              </a:spcBef>
              <a:spcAft>
                <a:spcPts val="0"/>
              </a:spcAft>
              <a:buClr>
                <a:schemeClr val="dk1"/>
              </a:buClr>
              <a:buSzPts val="400"/>
              <a:buFont typeface="Arial"/>
              <a:buChar char="»"/>
              <a:defRPr sz="400" b="0" i="0" u="none" strike="noStrike" cap="none">
                <a:solidFill>
                  <a:schemeClr val="dk1"/>
                </a:solidFill>
                <a:latin typeface="Arial"/>
                <a:ea typeface="Arial"/>
                <a:cs typeface="Arial"/>
                <a:sym typeface="Arial"/>
              </a:defRPr>
            </a:lvl8pPr>
            <a:lvl9pPr marL="4114800" marR="0" lvl="8" indent="-254000" algn="l" rtl="0">
              <a:spcBef>
                <a:spcPts val="100"/>
              </a:spcBef>
              <a:spcAft>
                <a:spcPts val="0"/>
              </a:spcAft>
              <a:buClr>
                <a:schemeClr val="dk1"/>
              </a:buClr>
              <a:buSzPts val="400"/>
              <a:buFont typeface="Arial"/>
              <a:buChar char="»"/>
              <a:defRPr sz="400" b="0" i="0" u="none" strike="noStrike" cap="none">
                <a:solidFill>
                  <a:schemeClr val="dk1"/>
                </a:solidFill>
                <a:latin typeface="Arial"/>
                <a:ea typeface="Arial"/>
                <a:cs typeface="Arial"/>
                <a:sym typeface="Arial"/>
              </a:defRPr>
            </a:lvl9pPr>
          </a:lstStyle>
          <a:p>
            <a:endParaRPr/>
          </a:p>
        </p:txBody>
      </p:sp>
      <p:sp>
        <p:nvSpPr>
          <p:cNvPr id="98" name="Google Shape;98;p21"/>
          <p:cNvSpPr txBox="1">
            <a:spLocks noGrp="1"/>
          </p:cNvSpPr>
          <p:nvPr>
            <p:ph type="body" idx="2"/>
          </p:nvPr>
        </p:nvSpPr>
        <p:spPr>
          <a:xfrm>
            <a:off x="457068" y="1076276"/>
            <a:ext cx="3008313" cy="3518297"/>
          </a:xfrm>
          <a:prstGeom prst="rect">
            <a:avLst/>
          </a:prstGeom>
          <a:noFill/>
          <a:ln>
            <a:noFill/>
          </a:ln>
        </p:spPr>
        <p:txBody>
          <a:bodyPr spcFirstLastPara="1" wrap="square" lIns="17450" tIns="8725" rIns="17450" bIns="8725" anchor="t" anchorCtr="0">
            <a:noAutofit/>
          </a:bodyPr>
          <a:lstStyle>
            <a:lvl1pPr marL="457200" marR="0" lvl="0" indent="-228600" algn="l" rtl="0">
              <a:spcBef>
                <a:spcPts val="100"/>
              </a:spcBef>
              <a:spcAft>
                <a:spcPts val="0"/>
              </a:spcAft>
              <a:buClr>
                <a:schemeClr val="dk1"/>
              </a:buClr>
              <a:buSzPts val="300"/>
              <a:buFont typeface="Arial"/>
              <a:buNone/>
              <a:defRPr sz="3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9pPr>
          </a:lstStyle>
          <a:p>
            <a:endParaRPr/>
          </a:p>
        </p:txBody>
      </p:sp>
      <p:sp>
        <p:nvSpPr>
          <p:cNvPr id="99" name="Google Shape;99;p21"/>
          <p:cNvSpPr txBox="1">
            <a:spLocks noGrp="1"/>
          </p:cNvSpPr>
          <p:nvPr>
            <p:ph type="dt" idx="10"/>
          </p:nvPr>
        </p:nvSpPr>
        <p:spPr>
          <a:xfrm>
            <a:off x="457399" y="4684117"/>
            <a:ext cx="2133534" cy="357188"/>
          </a:xfrm>
          <a:prstGeom prst="rect">
            <a:avLst/>
          </a:prstGeom>
          <a:noFill/>
          <a:ln>
            <a:noFill/>
          </a:ln>
        </p:spPr>
        <p:txBody>
          <a:bodyPr spcFirstLastPara="1" wrap="square" lIns="17450" tIns="8725" rIns="17450" bIns="8725" anchor="t" anchorCtr="0">
            <a:noAutofit/>
          </a:bodyPr>
          <a:lstStyle>
            <a:lvl1pPr marR="0" lvl="0" algn="l" rtl="0">
              <a:spcBef>
                <a:spcPts val="0"/>
              </a:spcBef>
              <a:spcAft>
                <a:spcPts val="0"/>
              </a:spcAft>
              <a:buSzPts val="3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300"/>
              <a:buNone/>
              <a:defRPr sz="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600" b="0" i="0" u="none" strike="noStrike" cap="none">
                <a:solidFill>
                  <a:schemeClr val="dk1"/>
                </a:solidFill>
                <a:latin typeface="Arial"/>
                <a:ea typeface="Arial"/>
                <a:cs typeface="Arial"/>
                <a:sym typeface="Arial"/>
              </a:defRPr>
            </a:lvl9pPr>
          </a:lstStyle>
          <a:p>
            <a:endParaRPr/>
          </a:p>
        </p:txBody>
      </p:sp>
      <p:sp>
        <p:nvSpPr>
          <p:cNvPr id="100" name="Google Shape;100;p21"/>
          <p:cNvSpPr txBox="1">
            <a:spLocks noGrp="1"/>
          </p:cNvSpPr>
          <p:nvPr>
            <p:ph type="ftr" idx="11"/>
          </p:nvPr>
        </p:nvSpPr>
        <p:spPr>
          <a:xfrm>
            <a:off x="3124398" y="4684117"/>
            <a:ext cx="2895534" cy="357188"/>
          </a:xfrm>
          <a:prstGeom prst="rect">
            <a:avLst/>
          </a:prstGeom>
          <a:noFill/>
          <a:ln>
            <a:noFill/>
          </a:ln>
        </p:spPr>
        <p:txBody>
          <a:bodyPr spcFirstLastPara="1" wrap="square" lIns="17450" tIns="8725" rIns="17450" bIns="8725" anchor="t" anchorCtr="0">
            <a:noAutofit/>
          </a:bodyPr>
          <a:lstStyle>
            <a:lvl1pPr marR="0" lvl="0" algn="l" rtl="0">
              <a:spcBef>
                <a:spcPts val="0"/>
              </a:spcBef>
              <a:spcAft>
                <a:spcPts val="0"/>
              </a:spcAft>
              <a:buSzPts val="3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300"/>
              <a:buNone/>
              <a:defRPr sz="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600" b="0" i="0" u="none" strike="noStrike" cap="none">
                <a:solidFill>
                  <a:schemeClr val="dk1"/>
                </a:solidFill>
                <a:latin typeface="Arial"/>
                <a:ea typeface="Arial"/>
                <a:cs typeface="Arial"/>
                <a:sym typeface="Arial"/>
              </a:defRPr>
            </a:lvl9pPr>
          </a:lstStyle>
          <a:p>
            <a:endParaRPr/>
          </a:p>
        </p:txBody>
      </p:sp>
      <p:sp>
        <p:nvSpPr>
          <p:cNvPr id="101" name="Google Shape;101;p21"/>
          <p:cNvSpPr txBox="1">
            <a:spLocks noGrp="1"/>
          </p:cNvSpPr>
          <p:nvPr>
            <p:ph type="sldNum" idx="12"/>
          </p:nvPr>
        </p:nvSpPr>
        <p:spPr>
          <a:xfrm>
            <a:off x="6553398" y="4684117"/>
            <a:ext cx="2133534" cy="357188"/>
          </a:xfrm>
          <a:prstGeom prst="rect">
            <a:avLst/>
          </a:prstGeom>
          <a:noFill/>
          <a:ln>
            <a:noFill/>
          </a:ln>
        </p:spPr>
        <p:txBody>
          <a:bodyPr spcFirstLastPara="1" wrap="square" lIns="17450" tIns="8725" rIns="17450" bIns="8725" anchor="t" anchorCtr="0">
            <a:noAutofit/>
          </a:bodyPr>
          <a:lstStyle>
            <a:lvl1pPr marL="0" marR="0" lvl="0" indent="0" algn="l" rtl="0">
              <a:spcBef>
                <a:spcPts val="0"/>
              </a:spcBef>
              <a:spcAft>
                <a:spcPts val="0"/>
              </a:spcAft>
              <a:buNone/>
              <a:defRPr sz="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6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6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6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6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1792222" y="3600400"/>
            <a:ext cx="5486466" cy="425152"/>
          </a:xfrm>
          <a:prstGeom prst="rect">
            <a:avLst/>
          </a:prstGeom>
          <a:noFill/>
          <a:ln>
            <a:noFill/>
          </a:ln>
        </p:spPr>
        <p:txBody>
          <a:bodyPr spcFirstLastPara="1" wrap="square" lIns="17450" tIns="8725" rIns="17450" bIns="8725" anchor="b" anchorCtr="0">
            <a:noAutofit/>
          </a:bodyPr>
          <a:lstStyle>
            <a:lvl1pPr marR="0" lvl="0" algn="l" rtl="0">
              <a:spcBef>
                <a:spcPts val="0"/>
              </a:spcBef>
              <a:spcAft>
                <a:spcPts val="0"/>
              </a:spcAft>
              <a:buSzPts val="300"/>
              <a:buNone/>
              <a:defRPr sz="400" b="1" i="0" u="none" strike="noStrike" cap="none">
                <a:solidFill>
                  <a:schemeClr val="dk2"/>
                </a:solidFill>
                <a:latin typeface="Arial"/>
                <a:ea typeface="Arial"/>
                <a:cs typeface="Arial"/>
                <a:sym typeface="Arial"/>
              </a:defRPr>
            </a:lvl1pPr>
            <a:lvl2pPr marR="0" lvl="1" algn="ctr" rtl="0">
              <a:spcBef>
                <a:spcPts val="0"/>
              </a:spcBef>
              <a:spcAft>
                <a:spcPts val="0"/>
              </a:spcAft>
              <a:buSzPts val="300"/>
              <a:buNone/>
              <a:defRPr sz="4300" b="0" i="0" u="none" strike="noStrike" cap="none">
                <a:solidFill>
                  <a:schemeClr val="dk2"/>
                </a:solidFill>
                <a:latin typeface="Arial"/>
                <a:ea typeface="Arial"/>
                <a:cs typeface="Arial"/>
                <a:sym typeface="Arial"/>
              </a:defRPr>
            </a:lvl2pPr>
            <a:lvl3pPr marR="0" lvl="2" algn="ctr" rtl="0">
              <a:spcBef>
                <a:spcPts val="0"/>
              </a:spcBef>
              <a:spcAft>
                <a:spcPts val="0"/>
              </a:spcAft>
              <a:buSzPts val="300"/>
              <a:buNone/>
              <a:defRPr sz="4300" b="0" i="0" u="none" strike="noStrike" cap="none">
                <a:solidFill>
                  <a:schemeClr val="dk2"/>
                </a:solidFill>
                <a:latin typeface="Arial"/>
                <a:ea typeface="Arial"/>
                <a:cs typeface="Arial"/>
                <a:sym typeface="Arial"/>
              </a:defRPr>
            </a:lvl3pPr>
            <a:lvl4pPr marR="0" lvl="3" algn="ctr" rtl="0">
              <a:spcBef>
                <a:spcPts val="0"/>
              </a:spcBef>
              <a:spcAft>
                <a:spcPts val="0"/>
              </a:spcAft>
              <a:buSzPts val="300"/>
              <a:buNone/>
              <a:defRPr sz="4300" b="0" i="0" u="none" strike="noStrike" cap="none">
                <a:solidFill>
                  <a:schemeClr val="dk2"/>
                </a:solidFill>
                <a:latin typeface="Arial"/>
                <a:ea typeface="Arial"/>
                <a:cs typeface="Arial"/>
                <a:sym typeface="Arial"/>
              </a:defRPr>
            </a:lvl4pPr>
            <a:lvl5pPr marR="0" lvl="4" algn="ctr" rtl="0">
              <a:spcBef>
                <a:spcPts val="0"/>
              </a:spcBef>
              <a:spcAft>
                <a:spcPts val="0"/>
              </a:spcAft>
              <a:buSzPts val="300"/>
              <a:buNone/>
              <a:defRPr sz="4300" b="0" i="0" u="none" strike="noStrike" cap="none">
                <a:solidFill>
                  <a:schemeClr val="dk2"/>
                </a:solidFill>
                <a:latin typeface="Arial"/>
                <a:ea typeface="Arial"/>
                <a:cs typeface="Arial"/>
                <a:sym typeface="Arial"/>
              </a:defRPr>
            </a:lvl5pPr>
            <a:lvl6pPr marR="0" lvl="5" algn="ctr" rtl="0">
              <a:spcBef>
                <a:spcPts val="0"/>
              </a:spcBef>
              <a:spcAft>
                <a:spcPts val="0"/>
              </a:spcAft>
              <a:buSzPts val="300"/>
              <a:buNone/>
              <a:defRPr sz="4300" b="0" i="0" u="none" strike="noStrike" cap="none">
                <a:solidFill>
                  <a:schemeClr val="dk2"/>
                </a:solidFill>
                <a:latin typeface="Arial"/>
                <a:ea typeface="Arial"/>
                <a:cs typeface="Arial"/>
                <a:sym typeface="Arial"/>
              </a:defRPr>
            </a:lvl6pPr>
            <a:lvl7pPr marR="0" lvl="6" algn="ctr" rtl="0">
              <a:spcBef>
                <a:spcPts val="0"/>
              </a:spcBef>
              <a:spcAft>
                <a:spcPts val="0"/>
              </a:spcAft>
              <a:buSzPts val="300"/>
              <a:buNone/>
              <a:defRPr sz="4300" b="0" i="0" u="none" strike="noStrike" cap="none">
                <a:solidFill>
                  <a:schemeClr val="dk2"/>
                </a:solidFill>
                <a:latin typeface="Arial"/>
                <a:ea typeface="Arial"/>
                <a:cs typeface="Arial"/>
                <a:sym typeface="Arial"/>
              </a:defRPr>
            </a:lvl7pPr>
            <a:lvl8pPr marR="0" lvl="7" algn="ctr" rtl="0">
              <a:spcBef>
                <a:spcPts val="0"/>
              </a:spcBef>
              <a:spcAft>
                <a:spcPts val="0"/>
              </a:spcAft>
              <a:buSzPts val="300"/>
              <a:buNone/>
              <a:defRPr sz="4300" b="0" i="0" u="none" strike="noStrike" cap="none">
                <a:solidFill>
                  <a:schemeClr val="dk2"/>
                </a:solidFill>
                <a:latin typeface="Arial"/>
                <a:ea typeface="Arial"/>
                <a:cs typeface="Arial"/>
                <a:sym typeface="Arial"/>
              </a:defRPr>
            </a:lvl8pPr>
            <a:lvl9pPr marR="0" lvl="8" algn="ctr" rtl="0">
              <a:spcBef>
                <a:spcPts val="0"/>
              </a:spcBef>
              <a:spcAft>
                <a:spcPts val="0"/>
              </a:spcAft>
              <a:buSzPts val="300"/>
              <a:buNone/>
              <a:defRPr sz="4300" b="0" i="0" u="none" strike="noStrike" cap="none">
                <a:solidFill>
                  <a:schemeClr val="dk2"/>
                </a:solidFill>
                <a:latin typeface="Arial"/>
                <a:ea typeface="Arial"/>
                <a:cs typeface="Arial"/>
                <a:sym typeface="Arial"/>
              </a:defRPr>
            </a:lvl9pPr>
          </a:lstStyle>
          <a:p>
            <a:endParaRPr/>
          </a:p>
        </p:txBody>
      </p:sp>
      <p:sp>
        <p:nvSpPr>
          <p:cNvPr id="104" name="Google Shape;104;p22"/>
          <p:cNvSpPr>
            <a:spLocks noGrp="1"/>
          </p:cNvSpPr>
          <p:nvPr>
            <p:ph type="pic" idx="2"/>
          </p:nvPr>
        </p:nvSpPr>
        <p:spPr>
          <a:xfrm>
            <a:off x="1792222" y="459631"/>
            <a:ext cx="5486466" cy="3085951"/>
          </a:xfrm>
          <a:prstGeom prst="rect">
            <a:avLst/>
          </a:prstGeom>
          <a:noFill/>
          <a:ln>
            <a:noFill/>
          </a:ln>
        </p:spPr>
        <p:txBody>
          <a:bodyPr spcFirstLastPara="1" wrap="square" lIns="17450" tIns="8725" rIns="17450" bIns="8725" anchor="t" anchorCtr="0">
            <a:noAutofit/>
          </a:bodyPr>
          <a:lstStyle>
            <a:lvl1pPr marR="0" lvl="0" algn="l" rtl="0">
              <a:spcBef>
                <a:spcPts val="10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1pPr>
            <a:lvl2pPr marR="0" lvl="1" algn="l" rtl="0">
              <a:spcBef>
                <a:spcPts val="100"/>
              </a:spcBef>
              <a:spcAft>
                <a:spcPts val="0"/>
              </a:spcAft>
              <a:buClr>
                <a:schemeClr val="dk1"/>
              </a:buClr>
              <a:buSzPts val="500"/>
              <a:buFont typeface="Arial"/>
              <a:buNone/>
              <a:defRPr sz="500" b="0" i="0" u="none" strike="noStrike" cap="none">
                <a:solidFill>
                  <a:schemeClr val="dk1"/>
                </a:solidFill>
                <a:latin typeface="Arial"/>
                <a:ea typeface="Arial"/>
                <a:cs typeface="Arial"/>
                <a:sym typeface="Arial"/>
              </a:defRPr>
            </a:lvl2pPr>
            <a:lvl3pPr marR="0" lvl="2" algn="l" rtl="0">
              <a:spcBef>
                <a:spcPts val="100"/>
              </a:spcBef>
              <a:spcAft>
                <a:spcPts val="0"/>
              </a:spcAft>
              <a:buClr>
                <a:schemeClr val="dk1"/>
              </a:buClr>
              <a:buSzPts val="500"/>
              <a:buFont typeface="Arial"/>
              <a:buNone/>
              <a:defRPr sz="500" b="0" i="0" u="none" strike="noStrike" cap="none">
                <a:solidFill>
                  <a:schemeClr val="dk1"/>
                </a:solidFill>
                <a:latin typeface="Arial"/>
                <a:ea typeface="Arial"/>
                <a:cs typeface="Arial"/>
                <a:sym typeface="Arial"/>
              </a:defRPr>
            </a:lvl3pPr>
            <a:lvl4pPr marR="0" lvl="3" algn="l" rtl="0">
              <a:spcBef>
                <a:spcPts val="100"/>
              </a:spcBef>
              <a:spcAft>
                <a:spcPts val="0"/>
              </a:spcAft>
              <a:buClr>
                <a:schemeClr val="dk1"/>
              </a:buClr>
              <a:buSzPts val="400"/>
              <a:buFont typeface="Arial"/>
              <a:buNone/>
              <a:defRPr sz="400" b="0" i="0" u="none" strike="noStrike" cap="none">
                <a:solidFill>
                  <a:schemeClr val="dk1"/>
                </a:solidFill>
                <a:latin typeface="Arial"/>
                <a:ea typeface="Arial"/>
                <a:cs typeface="Arial"/>
                <a:sym typeface="Arial"/>
              </a:defRPr>
            </a:lvl4pPr>
            <a:lvl5pPr marR="0" lvl="4" algn="l" rtl="0">
              <a:spcBef>
                <a:spcPts val="100"/>
              </a:spcBef>
              <a:spcAft>
                <a:spcPts val="0"/>
              </a:spcAft>
              <a:buClr>
                <a:schemeClr val="dk1"/>
              </a:buClr>
              <a:buSzPts val="400"/>
              <a:buFont typeface="Arial"/>
              <a:buNone/>
              <a:defRPr sz="400" b="0" i="0" u="none" strike="noStrike" cap="none">
                <a:solidFill>
                  <a:schemeClr val="dk1"/>
                </a:solidFill>
                <a:latin typeface="Arial"/>
                <a:ea typeface="Arial"/>
                <a:cs typeface="Arial"/>
                <a:sym typeface="Arial"/>
              </a:defRPr>
            </a:lvl5pPr>
            <a:lvl6pPr marR="0" lvl="5" algn="l" rtl="0">
              <a:spcBef>
                <a:spcPts val="100"/>
              </a:spcBef>
              <a:spcAft>
                <a:spcPts val="0"/>
              </a:spcAft>
              <a:buClr>
                <a:schemeClr val="dk1"/>
              </a:buClr>
              <a:buSzPts val="400"/>
              <a:buFont typeface="Arial"/>
              <a:buNone/>
              <a:defRPr sz="400" b="0" i="0" u="none" strike="noStrike" cap="none">
                <a:solidFill>
                  <a:schemeClr val="dk1"/>
                </a:solidFill>
                <a:latin typeface="Arial"/>
                <a:ea typeface="Arial"/>
                <a:cs typeface="Arial"/>
                <a:sym typeface="Arial"/>
              </a:defRPr>
            </a:lvl6pPr>
            <a:lvl7pPr marR="0" lvl="6" algn="l" rtl="0">
              <a:spcBef>
                <a:spcPts val="100"/>
              </a:spcBef>
              <a:spcAft>
                <a:spcPts val="0"/>
              </a:spcAft>
              <a:buClr>
                <a:schemeClr val="dk1"/>
              </a:buClr>
              <a:buSzPts val="400"/>
              <a:buFont typeface="Arial"/>
              <a:buNone/>
              <a:defRPr sz="400" b="0" i="0" u="none" strike="noStrike" cap="none">
                <a:solidFill>
                  <a:schemeClr val="dk1"/>
                </a:solidFill>
                <a:latin typeface="Arial"/>
                <a:ea typeface="Arial"/>
                <a:cs typeface="Arial"/>
                <a:sym typeface="Arial"/>
              </a:defRPr>
            </a:lvl7pPr>
            <a:lvl8pPr marR="0" lvl="7" algn="l" rtl="0">
              <a:spcBef>
                <a:spcPts val="100"/>
              </a:spcBef>
              <a:spcAft>
                <a:spcPts val="0"/>
              </a:spcAft>
              <a:buClr>
                <a:schemeClr val="dk1"/>
              </a:buClr>
              <a:buSzPts val="400"/>
              <a:buFont typeface="Arial"/>
              <a:buNone/>
              <a:defRPr sz="400" b="0" i="0" u="none" strike="noStrike" cap="none">
                <a:solidFill>
                  <a:schemeClr val="dk1"/>
                </a:solidFill>
                <a:latin typeface="Arial"/>
                <a:ea typeface="Arial"/>
                <a:cs typeface="Arial"/>
                <a:sym typeface="Arial"/>
              </a:defRPr>
            </a:lvl8pPr>
            <a:lvl9pPr marR="0" lvl="8" algn="l" rtl="0">
              <a:spcBef>
                <a:spcPts val="100"/>
              </a:spcBef>
              <a:spcAft>
                <a:spcPts val="0"/>
              </a:spcAft>
              <a:buClr>
                <a:schemeClr val="dk1"/>
              </a:buClr>
              <a:buSzPts val="400"/>
              <a:buFont typeface="Arial"/>
              <a:buNone/>
              <a:defRPr sz="400" b="0" i="0" u="none" strike="noStrike" cap="none">
                <a:solidFill>
                  <a:schemeClr val="dk1"/>
                </a:solidFill>
                <a:latin typeface="Arial"/>
                <a:ea typeface="Arial"/>
                <a:cs typeface="Arial"/>
                <a:sym typeface="Arial"/>
              </a:defRPr>
            </a:lvl9pPr>
          </a:lstStyle>
          <a:p>
            <a:endParaRPr/>
          </a:p>
        </p:txBody>
      </p:sp>
      <p:sp>
        <p:nvSpPr>
          <p:cNvPr id="105" name="Google Shape;105;p22"/>
          <p:cNvSpPr txBox="1">
            <a:spLocks noGrp="1"/>
          </p:cNvSpPr>
          <p:nvPr>
            <p:ph type="body" idx="1"/>
          </p:nvPr>
        </p:nvSpPr>
        <p:spPr>
          <a:xfrm>
            <a:off x="1792222" y="4025553"/>
            <a:ext cx="5486466" cy="603498"/>
          </a:xfrm>
          <a:prstGeom prst="rect">
            <a:avLst/>
          </a:prstGeom>
          <a:noFill/>
          <a:ln>
            <a:noFill/>
          </a:ln>
        </p:spPr>
        <p:txBody>
          <a:bodyPr spcFirstLastPara="1" wrap="square" lIns="17450" tIns="8725" rIns="17450" bIns="8725" anchor="t" anchorCtr="0">
            <a:noAutofit/>
          </a:bodyPr>
          <a:lstStyle>
            <a:lvl1pPr marL="457200" marR="0" lvl="0" indent="-228600" algn="l" rtl="0">
              <a:spcBef>
                <a:spcPts val="100"/>
              </a:spcBef>
              <a:spcAft>
                <a:spcPts val="0"/>
              </a:spcAft>
              <a:buClr>
                <a:schemeClr val="dk1"/>
              </a:buClr>
              <a:buSzPts val="300"/>
              <a:buFont typeface="Arial"/>
              <a:buNone/>
              <a:defRPr sz="3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Clr>
                <a:schemeClr val="dk1"/>
              </a:buClr>
              <a:buSzPts val="200"/>
              <a:buFont typeface="Arial"/>
              <a:buNone/>
              <a:defRPr sz="200" b="0" i="0" u="none" strike="noStrike" cap="none">
                <a:solidFill>
                  <a:schemeClr val="dk1"/>
                </a:solidFill>
                <a:latin typeface="Arial"/>
                <a:ea typeface="Arial"/>
                <a:cs typeface="Arial"/>
                <a:sym typeface="Arial"/>
              </a:defRPr>
            </a:lvl9pPr>
          </a:lstStyle>
          <a:p>
            <a:endParaRPr/>
          </a:p>
        </p:txBody>
      </p:sp>
      <p:sp>
        <p:nvSpPr>
          <p:cNvPr id="106" name="Google Shape;106;p22"/>
          <p:cNvSpPr txBox="1">
            <a:spLocks noGrp="1"/>
          </p:cNvSpPr>
          <p:nvPr>
            <p:ph type="dt" idx="10"/>
          </p:nvPr>
        </p:nvSpPr>
        <p:spPr>
          <a:xfrm>
            <a:off x="457399" y="4684117"/>
            <a:ext cx="2133534" cy="357188"/>
          </a:xfrm>
          <a:prstGeom prst="rect">
            <a:avLst/>
          </a:prstGeom>
          <a:noFill/>
          <a:ln>
            <a:noFill/>
          </a:ln>
        </p:spPr>
        <p:txBody>
          <a:bodyPr spcFirstLastPara="1" wrap="square" lIns="17450" tIns="8725" rIns="17450" bIns="8725" anchor="t" anchorCtr="0">
            <a:noAutofit/>
          </a:bodyPr>
          <a:lstStyle>
            <a:lvl1pPr marR="0" lvl="0" algn="l" rtl="0">
              <a:spcBef>
                <a:spcPts val="0"/>
              </a:spcBef>
              <a:spcAft>
                <a:spcPts val="0"/>
              </a:spcAft>
              <a:buSzPts val="3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300"/>
              <a:buNone/>
              <a:defRPr sz="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600" b="0" i="0" u="none" strike="noStrike" cap="none">
                <a:solidFill>
                  <a:schemeClr val="dk1"/>
                </a:solidFill>
                <a:latin typeface="Arial"/>
                <a:ea typeface="Arial"/>
                <a:cs typeface="Arial"/>
                <a:sym typeface="Arial"/>
              </a:defRPr>
            </a:lvl9pPr>
          </a:lstStyle>
          <a:p>
            <a:endParaRPr/>
          </a:p>
        </p:txBody>
      </p:sp>
      <p:sp>
        <p:nvSpPr>
          <p:cNvPr id="107" name="Google Shape;107;p22"/>
          <p:cNvSpPr txBox="1">
            <a:spLocks noGrp="1"/>
          </p:cNvSpPr>
          <p:nvPr>
            <p:ph type="ftr" idx="11"/>
          </p:nvPr>
        </p:nvSpPr>
        <p:spPr>
          <a:xfrm>
            <a:off x="3124398" y="4684117"/>
            <a:ext cx="2895534" cy="357188"/>
          </a:xfrm>
          <a:prstGeom prst="rect">
            <a:avLst/>
          </a:prstGeom>
          <a:noFill/>
          <a:ln>
            <a:noFill/>
          </a:ln>
        </p:spPr>
        <p:txBody>
          <a:bodyPr spcFirstLastPara="1" wrap="square" lIns="17450" tIns="8725" rIns="17450" bIns="8725" anchor="t" anchorCtr="0">
            <a:noAutofit/>
          </a:bodyPr>
          <a:lstStyle>
            <a:lvl1pPr marR="0" lvl="0" algn="l" rtl="0">
              <a:spcBef>
                <a:spcPts val="0"/>
              </a:spcBef>
              <a:spcAft>
                <a:spcPts val="0"/>
              </a:spcAft>
              <a:buSzPts val="3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300"/>
              <a:buNone/>
              <a:defRPr sz="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600" b="0" i="0" u="none" strike="noStrike" cap="none">
                <a:solidFill>
                  <a:schemeClr val="dk1"/>
                </a:solidFill>
                <a:latin typeface="Arial"/>
                <a:ea typeface="Arial"/>
                <a:cs typeface="Arial"/>
                <a:sym typeface="Arial"/>
              </a:defRPr>
            </a:lvl9pPr>
          </a:lstStyle>
          <a:p>
            <a:endParaRPr/>
          </a:p>
        </p:txBody>
      </p:sp>
      <p:sp>
        <p:nvSpPr>
          <p:cNvPr id="108" name="Google Shape;108;p22"/>
          <p:cNvSpPr txBox="1">
            <a:spLocks noGrp="1"/>
          </p:cNvSpPr>
          <p:nvPr>
            <p:ph type="sldNum" idx="12"/>
          </p:nvPr>
        </p:nvSpPr>
        <p:spPr>
          <a:xfrm>
            <a:off x="6553398" y="4684117"/>
            <a:ext cx="2133534" cy="357188"/>
          </a:xfrm>
          <a:prstGeom prst="rect">
            <a:avLst/>
          </a:prstGeom>
          <a:noFill/>
          <a:ln>
            <a:noFill/>
          </a:ln>
        </p:spPr>
        <p:txBody>
          <a:bodyPr spcFirstLastPara="1" wrap="square" lIns="17450" tIns="8725" rIns="17450" bIns="8725" anchor="t" anchorCtr="0">
            <a:noAutofit/>
          </a:bodyPr>
          <a:lstStyle>
            <a:lvl1pPr marL="0" marR="0" lvl="0" indent="0" algn="l" rtl="0">
              <a:spcBef>
                <a:spcPts val="0"/>
              </a:spcBef>
              <a:spcAft>
                <a:spcPts val="0"/>
              </a:spcAft>
              <a:buNone/>
              <a:defRPr sz="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6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6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6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6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457399" y="206127"/>
            <a:ext cx="8229534" cy="857250"/>
          </a:xfrm>
          <a:prstGeom prst="rect">
            <a:avLst/>
          </a:prstGeom>
          <a:noFill/>
          <a:ln>
            <a:noFill/>
          </a:ln>
        </p:spPr>
        <p:txBody>
          <a:bodyPr spcFirstLastPara="1" wrap="square" lIns="17450" tIns="8725" rIns="17450" bIns="8725" anchor="t" anchorCtr="0">
            <a:noAutofit/>
          </a:bodyPr>
          <a:lstStyle>
            <a:lvl1pPr marR="0" lvl="0" algn="ctr" rtl="0">
              <a:spcBef>
                <a:spcPts val="0"/>
              </a:spcBef>
              <a:spcAft>
                <a:spcPts val="0"/>
              </a:spcAft>
              <a:buSzPts val="300"/>
              <a:buNone/>
              <a:defRPr sz="4300" b="0" i="0" u="none" strike="noStrike" cap="none">
                <a:solidFill>
                  <a:schemeClr val="dk2"/>
                </a:solidFill>
                <a:latin typeface="Arial"/>
                <a:ea typeface="Arial"/>
                <a:cs typeface="Arial"/>
                <a:sym typeface="Arial"/>
              </a:defRPr>
            </a:lvl1pPr>
            <a:lvl2pPr marR="0" lvl="1" algn="ctr" rtl="0">
              <a:spcBef>
                <a:spcPts val="0"/>
              </a:spcBef>
              <a:spcAft>
                <a:spcPts val="0"/>
              </a:spcAft>
              <a:buSzPts val="300"/>
              <a:buNone/>
              <a:defRPr sz="4300" b="0" i="0" u="none" strike="noStrike" cap="none">
                <a:solidFill>
                  <a:schemeClr val="dk2"/>
                </a:solidFill>
                <a:latin typeface="Arial"/>
                <a:ea typeface="Arial"/>
                <a:cs typeface="Arial"/>
                <a:sym typeface="Arial"/>
              </a:defRPr>
            </a:lvl2pPr>
            <a:lvl3pPr marR="0" lvl="2" algn="ctr" rtl="0">
              <a:spcBef>
                <a:spcPts val="0"/>
              </a:spcBef>
              <a:spcAft>
                <a:spcPts val="0"/>
              </a:spcAft>
              <a:buSzPts val="300"/>
              <a:buNone/>
              <a:defRPr sz="4300" b="0" i="0" u="none" strike="noStrike" cap="none">
                <a:solidFill>
                  <a:schemeClr val="dk2"/>
                </a:solidFill>
                <a:latin typeface="Arial"/>
                <a:ea typeface="Arial"/>
                <a:cs typeface="Arial"/>
                <a:sym typeface="Arial"/>
              </a:defRPr>
            </a:lvl3pPr>
            <a:lvl4pPr marR="0" lvl="3" algn="ctr" rtl="0">
              <a:spcBef>
                <a:spcPts val="0"/>
              </a:spcBef>
              <a:spcAft>
                <a:spcPts val="0"/>
              </a:spcAft>
              <a:buSzPts val="300"/>
              <a:buNone/>
              <a:defRPr sz="4300" b="0" i="0" u="none" strike="noStrike" cap="none">
                <a:solidFill>
                  <a:schemeClr val="dk2"/>
                </a:solidFill>
                <a:latin typeface="Arial"/>
                <a:ea typeface="Arial"/>
                <a:cs typeface="Arial"/>
                <a:sym typeface="Arial"/>
              </a:defRPr>
            </a:lvl4pPr>
            <a:lvl5pPr marR="0" lvl="4" algn="ctr" rtl="0">
              <a:spcBef>
                <a:spcPts val="0"/>
              </a:spcBef>
              <a:spcAft>
                <a:spcPts val="0"/>
              </a:spcAft>
              <a:buSzPts val="300"/>
              <a:buNone/>
              <a:defRPr sz="4300" b="0" i="0" u="none" strike="noStrike" cap="none">
                <a:solidFill>
                  <a:schemeClr val="dk2"/>
                </a:solidFill>
                <a:latin typeface="Arial"/>
                <a:ea typeface="Arial"/>
                <a:cs typeface="Arial"/>
                <a:sym typeface="Arial"/>
              </a:defRPr>
            </a:lvl5pPr>
            <a:lvl6pPr marR="0" lvl="5" algn="ctr" rtl="0">
              <a:spcBef>
                <a:spcPts val="0"/>
              </a:spcBef>
              <a:spcAft>
                <a:spcPts val="0"/>
              </a:spcAft>
              <a:buSzPts val="300"/>
              <a:buNone/>
              <a:defRPr sz="4300" b="0" i="0" u="none" strike="noStrike" cap="none">
                <a:solidFill>
                  <a:schemeClr val="dk2"/>
                </a:solidFill>
                <a:latin typeface="Arial"/>
                <a:ea typeface="Arial"/>
                <a:cs typeface="Arial"/>
                <a:sym typeface="Arial"/>
              </a:defRPr>
            </a:lvl6pPr>
            <a:lvl7pPr marR="0" lvl="6" algn="ctr" rtl="0">
              <a:spcBef>
                <a:spcPts val="0"/>
              </a:spcBef>
              <a:spcAft>
                <a:spcPts val="0"/>
              </a:spcAft>
              <a:buSzPts val="300"/>
              <a:buNone/>
              <a:defRPr sz="4300" b="0" i="0" u="none" strike="noStrike" cap="none">
                <a:solidFill>
                  <a:schemeClr val="dk2"/>
                </a:solidFill>
                <a:latin typeface="Arial"/>
                <a:ea typeface="Arial"/>
                <a:cs typeface="Arial"/>
                <a:sym typeface="Arial"/>
              </a:defRPr>
            </a:lvl7pPr>
            <a:lvl8pPr marR="0" lvl="7" algn="ctr" rtl="0">
              <a:spcBef>
                <a:spcPts val="0"/>
              </a:spcBef>
              <a:spcAft>
                <a:spcPts val="0"/>
              </a:spcAft>
              <a:buSzPts val="300"/>
              <a:buNone/>
              <a:defRPr sz="4300" b="0" i="0" u="none" strike="noStrike" cap="none">
                <a:solidFill>
                  <a:schemeClr val="dk2"/>
                </a:solidFill>
                <a:latin typeface="Arial"/>
                <a:ea typeface="Arial"/>
                <a:cs typeface="Arial"/>
                <a:sym typeface="Arial"/>
              </a:defRPr>
            </a:lvl8pPr>
            <a:lvl9pPr marR="0" lvl="8" algn="ctr" rtl="0">
              <a:spcBef>
                <a:spcPts val="0"/>
              </a:spcBef>
              <a:spcAft>
                <a:spcPts val="0"/>
              </a:spcAft>
              <a:buSzPts val="300"/>
              <a:buNone/>
              <a:defRPr sz="4300" b="0" i="0" u="none" strike="noStrike" cap="none">
                <a:solidFill>
                  <a:schemeClr val="dk2"/>
                </a:solidFill>
                <a:latin typeface="Arial"/>
                <a:ea typeface="Arial"/>
                <a:cs typeface="Arial"/>
                <a:sym typeface="Arial"/>
              </a:defRPr>
            </a:lvl9pPr>
          </a:lstStyle>
          <a:p>
            <a:endParaRPr/>
          </a:p>
        </p:txBody>
      </p:sp>
      <p:sp>
        <p:nvSpPr>
          <p:cNvPr id="111" name="Google Shape;111;p23"/>
          <p:cNvSpPr txBox="1">
            <a:spLocks noGrp="1"/>
          </p:cNvSpPr>
          <p:nvPr>
            <p:ph type="body" idx="1"/>
          </p:nvPr>
        </p:nvSpPr>
        <p:spPr>
          <a:xfrm rot="5400000">
            <a:off x="2874905" y="-1217207"/>
            <a:ext cx="3394521" cy="8229534"/>
          </a:xfrm>
          <a:prstGeom prst="rect">
            <a:avLst/>
          </a:prstGeom>
          <a:noFill/>
          <a:ln>
            <a:noFill/>
          </a:ln>
        </p:spPr>
        <p:txBody>
          <a:bodyPr spcFirstLastPara="1" wrap="square" lIns="17450" tIns="8725" rIns="17450" bIns="8725" anchor="t" anchorCtr="0">
            <a:noAutofit/>
          </a:bodyPr>
          <a:lstStyle>
            <a:lvl1pPr marL="457200" marR="0" lvl="0" indent="-431800" algn="l" rtl="0">
              <a:spcBef>
                <a:spcPts val="6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74650" algn="l" rtl="0">
              <a:spcBef>
                <a:spcPts val="50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2" name="Google Shape;112;p23"/>
          <p:cNvSpPr txBox="1">
            <a:spLocks noGrp="1"/>
          </p:cNvSpPr>
          <p:nvPr>
            <p:ph type="dt" idx="10"/>
          </p:nvPr>
        </p:nvSpPr>
        <p:spPr>
          <a:xfrm>
            <a:off x="457399" y="4684117"/>
            <a:ext cx="2133534" cy="357188"/>
          </a:xfrm>
          <a:prstGeom prst="rect">
            <a:avLst/>
          </a:prstGeom>
          <a:noFill/>
          <a:ln>
            <a:noFill/>
          </a:ln>
        </p:spPr>
        <p:txBody>
          <a:bodyPr spcFirstLastPara="1" wrap="square" lIns="17450" tIns="8725" rIns="17450" bIns="8725" anchor="t" anchorCtr="0">
            <a:noAutofit/>
          </a:bodyPr>
          <a:lstStyle>
            <a:lvl1pPr marR="0" lvl="0" algn="l" rtl="0">
              <a:spcBef>
                <a:spcPts val="0"/>
              </a:spcBef>
              <a:spcAft>
                <a:spcPts val="0"/>
              </a:spcAft>
              <a:buSzPts val="3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300"/>
              <a:buNone/>
              <a:defRPr sz="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600" b="0" i="0" u="none" strike="noStrike" cap="none">
                <a:solidFill>
                  <a:schemeClr val="dk1"/>
                </a:solidFill>
                <a:latin typeface="Arial"/>
                <a:ea typeface="Arial"/>
                <a:cs typeface="Arial"/>
                <a:sym typeface="Arial"/>
              </a:defRPr>
            </a:lvl9pPr>
          </a:lstStyle>
          <a:p>
            <a:endParaRPr/>
          </a:p>
        </p:txBody>
      </p:sp>
      <p:sp>
        <p:nvSpPr>
          <p:cNvPr id="113" name="Google Shape;113;p23"/>
          <p:cNvSpPr txBox="1">
            <a:spLocks noGrp="1"/>
          </p:cNvSpPr>
          <p:nvPr>
            <p:ph type="ftr" idx="11"/>
          </p:nvPr>
        </p:nvSpPr>
        <p:spPr>
          <a:xfrm>
            <a:off x="3124398" y="4684117"/>
            <a:ext cx="2895534" cy="357188"/>
          </a:xfrm>
          <a:prstGeom prst="rect">
            <a:avLst/>
          </a:prstGeom>
          <a:noFill/>
          <a:ln>
            <a:noFill/>
          </a:ln>
        </p:spPr>
        <p:txBody>
          <a:bodyPr spcFirstLastPara="1" wrap="square" lIns="17450" tIns="8725" rIns="17450" bIns="8725" anchor="t" anchorCtr="0">
            <a:noAutofit/>
          </a:bodyPr>
          <a:lstStyle>
            <a:lvl1pPr marR="0" lvl="0" algn="l" rtl="0">
              <a:spcBef>
                <a:spcPts val="0"/>
              </a:spcBef>
              <a:spcAft>
                <a:spcPts val="0"/>
              </a:spcAft>
              <a:buSzPts val="3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300"/>
              <a:buNone/>
              <a:defRPr sz="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600" b="0" i="0" u="none" strike="noStrike" cap="none">
                <a:solidFill>
                  <a:schemeClr val="dk1"/>
                </a:solidFill>
                <a:latin typeface="Arial"/>
                <a:ea typeface="Arial"/>
                <a:cs typeface="Arial"/>
                <a:sym typeface="Arial"/>
              </a:defRPr>
            </a:lvl9pPr>
          </a:lstStyle>
          <a:p>
            <a:endParaRPr/>
          </a:p>
        </p:txBody>
      </p:sp>
      <p:sp>
        <p:nvSpPr>
          <p:cNvPr id="114" name="Google Shape;114;p23"/>
          <p:cNvSpPr txBox="1">
            <a:spLocks noGrp="1"/>
          </p:cNvSpPr>
          <p:nvPr>
            <p:ph type="sldNum" idx="12"/>
          </p:nvPr>
        </p:nvSpPr>
        <p:spPr>
          <a:xfrm>
            <a:off x="6553398" y="4684117"/>
            <a:ext cx="2133534" cy="357188"/>
          </a:xfrm>
          <a:prstGeom prst="rect">
            <a:avLst/>
          </a:prstGeom>
          <a:noFill/>
          <a:ln>
            <a:noFill/>
          </a:ln>
        </p:spPr>
        <p:txBody>
          <a:bodyPr spcFirstLastPara="1" wrap="square" lIns="17450" tIns="8725" rIns="17450" bIns="8725" anchor="t" anchorCtr="0">
            <a:noAutofit/>
          </a:bodyPr>
          <a:lstStyle>
            <a:lvl1pPr marL="0" marR="0" lvl="0" indent="0" algn="l" rtl="0">
              <a:spcBef>
                <a:spcPts val="0"/>
              </a:spcBef>
              <a:spcAft>
                <a:spcPts val="0"/>
              </a:spcAft>
              <a:buNone/>
              <a:defRPr sz="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6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6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6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6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5"/>
        <p:cNvGrpSpPr/>
        <p:nvPr/>
      </p:nvGrpSpPr>
      <p:grpSpPr>
        <a:xfrm>
          <a:off x="0" y="0"/>
          <a:ext cx="0" cy="0"/>
          <a:chOff x="0" y="0"/>
          <a:chExt cx="0" cy="0"/>
        </a:xfrm>
      </p:grpSpPr>
      <p:sp>
        <p:nvSpPr>
          <p:cNvPr id="116" name="Google Shape;116;p24"/>
          <p:cNvSpPr txBox="1">
            <a:spLocks noGrp="1"/>
          </p:cNvSpPr>
          <p:nvPr>
            <p:ph type="title"/>
          </p:nvPr>
        </p:nvSpPr>
        <p:spPr>
          <a:xfrm rot="5400000">
            <a:off x="5464018" y="1371906"/>
            <a:ext cx="4388693" cy="2057135"/>
          </a:xfrm>
          <a:prstGeom prst="rect">
            <a:avLst/>
          </a:prstGeom>
          <a:noFill/>
          <a:ln>
            <a:noFill/>
          </a:ln>
        </p:spPr>
        <p:txBody>
          <a:bodyPr spcFirstLastPara="1" wrap="square" lIns="17450" tIns="8725" rIns="17450" bIns="8725" anchor="t" anchorCtr="0">
            <a:noAutofit/>
          </a:bodyPr>
          <a:lstStyle>
            <a:lvl1pPr marR="0" lvl="0" algn="ctr" rtl="0">
              <a:spcBef>
                <a:spcPts val="0"/>
              </a:spcBef>
              <a:spcAft>
                <a:spcPts val="0"/>
              </a:spcAft>
              <a:buSzPts val="300"/>
              <a:buNone/>
              <a:defRPr sz="4300" b="0" i="0" u="none" strike="noStrike" cap="none">
                <a:solidFill>
                  <a:schemeClr val="dk2"/>
                </a:solidFill>
                <a:latin typeface="Arial"/>
                <a:ea typeface="Arial"/>
                <a:cs typeface="Arial"/>
                <a:sym typeface="Arial"/>
              </a:defRPr>
            </a:lvl1pPr>
            <a:lvl2pPr marR="0" lvl="1" algn="ctr" rtl="0">
              <a:spcBef>
                <a:spcPts val="0"/>
              </a:spcBef>
              <a:spcAft>
                <a:spcPts val="0"/>
              </a:spcAft>
              <a:buSzPts val="300"/>
              <a:buNone/>
              <a:defRPr sz="4300" b="0" i="0" u="none" strike="noStrike" cap="none">
                <a:solidFill>
                  <a:schemeClr val="dk2"/>
                </a:solidFill>
                <a:latin typeface="Arial"/>
                <a:ea typeface="Arial"/>
                <a:cs typeface="Arial"/>
                <a:sym typeface="Arial"/>
              </a:defRPr>
            </a:lvl2pPr>
            <a:lvl3pPr marR="0" lvl="2" algn="ctr" rtl="0">
              <a:spcBef>
                <a:spcPts val="0"/>
              </a:spcBef>
              <a:spcAft>
                <a:spcPts val="0"/>
              </a:spcAft>
              <a:buSzPts val="300"/>
              <a:buNone/>
              <a:defRPr sz="4300" b="0" i="0" u="none" strike="noStrike" cap="none">
                <a:solidFill>
                  <a:schemeClr val="dk2"/>
                </a:solidFill>
                <a:latin typeface="Arial"/>
                <a:ea typeface="Arial"/>
                <a:cs typeface="Arial"/>
                <a:sym typeface="Arial"/>
              </a:defRPr>
            </a:lvl3pPr>
            <a:lvl4pPr marR="0" lvl="3" algn="ctr" rtl="0">
              <a:spcBef>
                <a:spcPts val="0"/>
              </a:spcBef>
              <a:spcAft>
                <a:spcPts val="0"/>
              </a:spcAft>
              <a:buSzPts val="300"/>
              <a:buNone/>
              <a:defRPr sz="4300" b="0" i="0" u="none" strike="noStrike" cap="none">
                <a:solidFill>
                  <a:schemeClr val="dk2"/>
                </a:solidFill>
                <a:latin typeface="Arial"/>
                <a:ea typeface="Arial"/>
                <a:cs typeface="Arial"/>
                <a:sym typeface="Arial"/>
              </a:defRPr>
            </a:lvl4pPr>
            <a:lvl5pPr marR="0" lvl="4" algn="ctr" rtl="0">
              <a:spcBef>
                <a:spcPts val="0"/>
              </a:spcBef>
              <a:spcAft>
                <a:spcPts val="0"/>
              </a:spcAft>
              <a:buSzPts val="300"/>
              <a:buNone/>
              <a:defRPr sz="4300" b="0" i="0" u="none" strike="noStrike" cap="none">
                <a:solidFill>
                  <a:schemeClr val="dk2"/>
                </a:solidFill>
                <a:latin typeface="Arial"/>
                <a:ea typeface="Arial"/>
                <a:cs typeface="Arial"/>
                <a:sym typeface="Arial"/>
              </a:defRPr>
            </a:lvl5pPr>
            <a:lvl6pPr marR="0" lvl="5" algn="ctr" rtl="0">
              <a:spcBef>
                <a:spcPts val="0"/>
              </a:spcBef>
              <a:spcAft>
                <a:spcPts val="0"/>
              </a:spcAft>
              <a:buSzPts val="300"/>
              <a:buNone/>
              <a:defRPr sz="4300" b="0" i="0" u="none" strike="noStrike" cap="none">
                <a:solidFill>
                  <a:schemeClr val="dk2"/>
                </a:solidFill>
                <a:latin typeface="Arial"/>
                <a:ea typeface="Arial"/>
                <a:cs typeface="Arial"/>
                <a:sym typeface="Arial"/>
              </a:defRPr>
            </a:lvl6pPr>
            <a:lvl7pPr marR="0" lvl="6" algn="ctr" rtl="0">
              <a:spcBef>
                <a:spcPts val="0"/>
              </a:spcBef>
              <a:spcAft>
                <a:spcPts val="0"/>
              </a:spcAft>
              <a:buSzPts val="300"/>
              <a:buNone/>
              <a:defRPr sz="4300" b="0" i="0" u="none" strike="noStrike" cap="none">
                <a:solidFill>
                  <a:schemeClr val="dk2"/>
                </a:solidFill>
                <a:latin typeface="Arial"/>
                <a:ea typeface="Arial"/>
                <a:cs typeface="Arial"/>
                <a:sym typeface="Arial"/>
              </a:defRPr>
            </a:lvl7pPr>
            <a:lvl8pPr marR="0" lvl="7" algn="ctr" rtl="0">
              <a:spcBef>
                <a:spcPts val="0"/>
              </a:spcBef>
              <a:spcAft>
                <a:spcPts val="0"/>
              </a:spcAft>
              <a:buSzPts val="300"/>
              <a:buNone/>
              <a:defRPr sz="4300" b="0" i="0" u="none" strike="noStrike" cap="none">
                <a:solidFill>
                  <a:schemeClr val="dk2"/>
                </a:solidFill>
                <a:latin typeface="Arial"/>
                <a:ea typeface="Arial"/>
                <a:cs typeface="Arial"/>
                <a:sym typeface="Arial"/>
              </a:defRPr>
            </a:lvl8pPr>
            <a:lvl9pPr marR="0" lvl="8" algn="ctr" rtl="0">
              <a:spcBef>
                <a:spcPts val="0"/>
              </a:spcBef>
              <a:spcAft>
                <a:spcPts val="0"/>
              </a:spcAft>
              <a:buSzPts val="300"/>
              <a:buNone/>
              <a:defRPr sz="4300" b="0" i="0" u="none" strike="noStrike" cap="none">
                <a:solidFill>
                  <a:schemeClr val="dk2"/>
                </a:solidFill>
                <a:latin typeface="Arial"/>
                <a:ea typeface="Arial"/>
                <a:cs typeface="Arial"/>
                <a:sym typeface="Arial"/>
              </a:defRPr>
            </a:lvl9pPr>
          </a:lstStyle>
          <a:p>
            <a:endParaRPr/>
          </a:p>
        </p:txBody>
      </p:sp>
      <p:sp>
        <p:nvSpPr>
          <p:cNvPr id="117" name="Google Shape;117;p24"/>
          <p:cNvSpPr txBox="1">
            <a:spLocks noGrp="1"/>
          </p:cNvSpPr>
          <p:nvPr>
            <p:ph type="body" idx="1"/>
          </p:nvPr>
        </p:nvSpPr>
        <p:spPr>
          <a:xfrm rot="5400000">
            <a:off x="1333376" y="-669850"/>
            <a:ext cx="4388693" cy="6140648"/>
          </a:xfrm>
          <a:prstGeom prst="rect">
            <a:avLst/>
          </a:prstGeom>
          <a:noFill/>
          <a:ln>
            <a:noFill/>
          </a:ln>
        </p:spPr>
        <p:txBody>
          <a:bodyPr spcFirstLastPara="1" wrap="square" lIns="17450" tIns="8725" rIns="17450" bIns="8725" anchor="t" anchorCtr="0">
            <a:noAutofit/>
          </a:bodyPr>
          <a:lstStyle>
            <a:lvl1pPr marL="457200" marR="0" lvl="0" indent="-431800" algn="l" rtl="0">
              <a:spcBef>
                <a:spcPts val="6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74650" algn="l" rtl="0">
              <a:spcBef>
                <a:spcPts val="50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8" name="Google Shape;118;p24"/>
          <p:cNvSpPr txBox="1">
            <a:spLocks noGrp="1"/>
          </p:cNvSpPr>
          <p:nvPr>
            <p:ph type="dt" idx="10"/>
          </p:nvPr>
        </p:nvSpPr>
        <p:spPr>
          <a:xfrm>
            <a:off x="457399" y="4684117"/>
            <a:ext cx="2133534" cy="357188"/>
          </a:xfrm>
          <a:prstGeom prst="rect">
            <a:avLst/>
          </a:prstGeom>
          <a:noFill/>
          <a:ln>
            <a:noFill/>
          </a:ln>
        </p:spPr>
        <p:txBody>
          <a:bodyPr spcFirstLastPara="1" wrap="square" lIns="17450" tIns="8725" rIns="17450" bIns="8725" anchor="t" anchorCtr="0">
            <a:noAutofit/>
          </a:bodyPr>
          <a:lstStyle>
            <a:lvl1pPr marR="0" lvl="0" algn="l" rtl="0">
              <a:spcBef>
                <a:spcPts val="0"/>
              </a:spcBef>
              <a:spcAft>
                <a:spcPts val="0"/>
              </a:spcAft>
              <a:buSzPts val="3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300"/>
              <a:buNone/>
              <a:defRPr sz="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600" b="0" i="0" u="none" strike="noStrike" cap="none">
                <a:solidFill>
                  <a:schemeClr val="dk1"/>
                </a:solidFill>
                <a:latin typeface="Arial"/>
                <a:ea typeface="Arial"/>
                <a:cs typeface="Arial"/>
                <a:sym typeface="Arial"/>
              </a:defRPr>
            </a:lvl9pPr>
          </a:lstStyle>
          <a:p>
            <a:endParaRPr/>
          </a:p>
        </p:txBody>
      </p:sp>
      <p:sp>
        <p:nvSpPr>
          <p:cNvPr id="119" name="Google Shape;119;p24"/>
          <p:cNvSpPr txBox="1">
            <a:spLocks noGrp="1"/>
          </p:cNvSpPr>
          <p:nvPr>
            <p:ph type="ftr" idx="11"/>
          </p:nvPr>
        </p:nvSpPr>
        <p:spPr>
          <a:xfrm>
            <a:off x="3124398" y="4684117"/>
            <a:ext cx="2895534" cy="357188"/>
          </a:xfrm>
          <a:prstGeom prst="rect">
            <a:avLst/>
          </a:prstGeom>
          <a:noFill/>
          <a:ln>
            <a:noFill/>
          </a:ln>
        </p:spPr>
        <p:txBody>
          <a:bodyPr spcFirstLastPara="1" wrap="square" lIns="17450" tIns="8725" rIns="17450" bIns="8725" anchor="t" anchorCtr="0">
            <a:noAutofit/>
          </a:bodyPr>
          <a:lstStyle>
            <a:lvl1pPr marR="0" lvl="0" algn="l" rtl="0">
              <a:spcBef>
                <a:spcPts val="0"/>
              </a:spcBef>
              <a:spcAft>
                <a:spcPts val="0"/>
              </a:spcAft>
              <a:buSzPts val="3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300"/>
              <a:buNone/>
              <a:defRPr sz="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600" b="0" i="0" u="none" strike="noStrike" cap="none">
                <a:solidFill>
                  <a:schemeClr val="dk1"/>
                </a:solidFill>
                <a:latin typeface="Arial"/>
                <a:ea typeface="Arial"/>
                <a:cs typeface="Arial"/>
                <a:sym typeface="Arial"/>
              </a:defRPr>
            </a:lvl9pPr>
          </a:lstStyle>
          <a:p>
            <a:endParaRPr/>
          </a:p>
        </p:txBody>
      </p:sp>
      <p:sp>
        <p:nvSpPr>
          <p:cNvPr id="120" name="Google Shape;120;p24"/>
          <p:cNvSpPr txBox="1">
            <a:spLocks noGrp="1"/>
          </p:cNvSpPr>
          <p:nvPr>
            <p:ph type="sldNum" idx="12"/>
          </p:nvPr>
        </p:nvSpPr>
        <p:spPr>
          <a:xfrm>
            <a:off x="6553398" y="4684117"/>
            <a:ext cx="2133534" cy="357188"/>
          </a:xfrm>
          <a:prstGeom prst="rect">
            <a:avLst/>
          </a:prstGeom>
          <a:noFill/>
          <a:ln>
            <a:noFill/>
          </a:ln>
        </p:spPr>
        <p:txBody>
          <a:bodyPr spcFirstLastPara="1" wrap="square" lIns="17450" tIns="8725" rIns="17450" bIns="8725" anchor="t" anchorCtr="0">
            <a:noAutofit/>
          </a:bodyPr>
          <a:lstStyle>
            <a:lvl1pPr marL="0" marR="0" lvl="0" indent="0" algn="l" rtl="0">
              <a:spcBef>
                <a:spcPts val="0"/>
              </a:spcBef>
              <a:spcAft>
                <a:spcPts val="0"/>
              </a:spcAft>
              <a:buNone/>
              <a:defRPr sz="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6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6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6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6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762000"/>
          </a:xfrm>
          <a:prstGeom prst="rect">
            <a:avLst/>
          </a:prstGeom>
          <a:solidFill>
            <a:srgbClr val="183F81"/>
          </a:solidFill>
          <a:ln>
            <a:noFill/>
          </a:ln>
        </p:spPr>
        <p:txBody>
          <a:bodyPr spcFirstLastPara="1" wrap="square" lIns="17450" tIns="8725" rIns="17450" bIns="8725" anchor="ctr" anchorCtr="0">
            <a:noAutofit/>
          </a:bodyPr>
          <a:lstStyle/>
          <a:p>
            <a:pPr marL="0" marR="0" lvl="0" indent="0" algn="ctr" rtl="0">
              <a:spcBef>
                <a:spcPts val="0"/>
              </a:spcBef>
              <a:spcAft>
                <a:spcPts val="0"/>
              </a:spcAft>
              <a:buNone/>
            </a:pPr>
            <a:endParaRPr sz="6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slideLayout" Target="../slideLayouts/slideLayout12.xml"/><Relationship Id="rId18" Type="http://schemas.openxmlformats.org/officeDocument/2006/relationships/image" Target="../media/image3.jpg"/><Relationship Id="rId3" Type="http://schemas.microsoft.com/office/2007/relationships/media" Target="../media/media2.m4a"/><Relationship Id="rId21" Type="http://schemas.openxmlformats.org/officeDocument/2006/relationships/image" Target="../media/image6.png"/><Relationship Id="rId7" Type="http://schemas.microsoft.com/office/2007/relationships/media" Target="../media/media4.m4a"/><Relationship Id="rId12" Type="http://schemas.openxmlformats.org/officeDocument/2006/relationships/audio" Target="../media/media6.m4a"/><Relationship Id="rId17" Type="http://schemas.openxmlformats.org/officeDocument/2006/relationships/image" Target="../media/image2.png"/><Relationship Id="rId2" Type="http://schemas.openxmlformats.org/officeDocument/2006/relationships/audio" Target="../media/media1.m4a"/><Relationship Id="rId16" Type="http://schemas.openxmlformats.org/officeDocument/2006/relationships/image" Target="../media/image1.png"/><Relationship Id="rId20" Type="http://schemas.openxmlformats.org/officeDocument/2006/relationships/image" Target="../media/image5.png"/><Relationship Id="rId1" Type="http://schemas.microsoft.com/office/2007/relationships/media" Target="../media/media1.m4a"/><Relationship Id="rId6" Type="http://schemas.openxmlformats.org/officeDocument/2006/relationships/audio" Target="../media/media3.m4a"/><Relationship Id="rId11" Type="http://schemas.microsoft.com/office/2007/relationships/media" Target="../media/media6.m4a"/><Relationship Id="rId5" Type="http://schemas.microsoft.com/office/2007/relationships/media" Target="../media/media3.m4a"/><Relationship Id="rId15" Type="http://schemas.openxmlformats.org/officeDocument/2006/relationships/hyperlink" Target="https://www.cdc.gov/nchs/fastats/drug-use-illicit.htm.%20Published%20November%2012" TargetMode="External"/><Relationship Id="rId23" Type="http://schemas.microsoft.com/office/2007/relationships/hdphoto" Target="../media/hdphoto1.wdp"/><Relationship Id="rId10" Type="http://schemas.openxmlformats.org/officeDocument/2006/relationships/audio" Target="../media/media5.m4a"/><Relationship Id="rId19" Type="http://schemas.openxmlformats.org/officeDocument/2006/relationships/image" Target="../media/image4.png"/><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notesSlide" Target="../notesSlides/notesSlide1.xml"/><Relationship Id="rId2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5"/>
          <p:cNvSpPr/>
          <p:nvPr/>
        </p:nvSpPr>
        <p:spPr>
          <a:xfrm>
            <a:off x="6950" y="771722"/>
            <a:ext cx="2287846" cy="4349100"/>
          </a:xfrm>
          <a:prstGeom prst="rect">
            <a:avLst/>
          </a:prstGeom>
          <a:solidFill>
            <a:srgbClr val="151E37">
              <a:alpha val="74901"/>
            </a:srgbClr>
          </a:solidFill>
          <a:ln>
            <a:noFill/>
          </a:ln>
        </p:spPr>
        <p:txBody>
          <a:bodyPr spcFirstLastPara="1" wrap="square" lIns="17450" tIns="8725" rIns="17450" bIns="8725" anchor="ctr" anchorCtr="0">
            <a:noAutofit/>
          </a:bodyPr>
          <a:lstStyle/>
          <a:p>
            <a:pPr marL="0" marR="0" lvl="0" indent="0" algn="ctr" rtl="0">
              <a:spcBef>
                <a:spcPts val="0"/>
              </a:spcBef>
              <a:spcAft>
                <a:spcPts val="0"/>
              </a:spcAft>
              <a:buNone/>
            </a:pPr>
            <a:endParaRPr sz="600" b="0" i="0" u="none" strike="noStrike" cap="none">
              <a:solidFill>
                <a:schemeClr val="lt1"/>
              </a:solidFill>
              <a:latin typeface="Arial"/>
              <a:ea typeface="Arial"/>
              <a:cs typeface="Arial"/>
              <a:sym typeface="Arial"/>
            </a:endParaRPr>
          </a:p>
        </p:txBody>
      </p:sp>
      <p:sp>
        <p:nvSpPr>
          <p:cNvPr id="127" name="Google Shape;127;p25"/>
          <p:cNvSpPr txBox="1"/>
          <p:nvPr/>
        </p:nvSpPr>
        <p:spPr>
          <a:xfrm>
            <a:off x="214300" y="2462569"/>
            <a:ext cx="1920900" cy="524100"/>
          </a:xfrm>
          <a:prstGeom prst="rect">
            <a:avLst/>
          </a:prstGeom>
          <a:noFill/>
          <a:ln>
            <a:noFill/>
          </a:ln>
        </p:spPr>
        <p:txBody>
          <a:bodyPr spcFirstLastPara="1" wrap="square" lIns="26200" tIns="13100" rIns="26200" bIns="13100" anchor="t" anchorCtr="0">
            <a:noAutofit/>
          </a:bodyPr>
          <a:lstStyle/>
          <a:p>
            <a:pPr marL="0" marR="0" lvl="0" indent="0" algn="l" rtl="0">
              <a:lnSpc>
                <a:spcPct val="120000"/>
              </a:lnSpc>
              <a:spcBef>
                <a:spcPts val="300"/>
              </a:spcBef>
              <a:spcAft>
                <a:spcPts val="0"/>
              </a:spcAft>
              <a:buNone/>
            </a:pPr>
            <a:endParaRPr sz="600" b="0" i="0" u="none" strike="noStrike" cap="none">
              <a:solidFill>
                <a:schemeClr val="dk1"/>
              </a:solidFill>
              <a:latin typeface="Arial"/>
              <a:ea typeface="Arial"/>
              <a:cs typeface="Arial"/>
              <a:sym typeface="Arial"/>
            </a:endParaRPr>
          </a:p>
          <a:p>
            <a:pPr marL="0" marR="0" lvl="0" indent="0" algn="l" rtl="0">
              <a:lnSpc>
                <a:spcPct val="120000"/>
              </a:lnSpc>
              <a:spcBef>
                <a:spcPts val="300"/>
              </a:spcBef>
              <a:spcAft>
                <a:spcPts val="0"/>
              </a:spcAft>
              <a:buNone/>
            </a:pPr>
            <a:endParaRPr sz="600" b="0" i="0" u="none" strike="noStrike" cap="none">
              <a:solidFill>
                <a:schemeClr val="dk1"/>
              </a:solidFill>
              <a:latin typeface="Arial"/>
              <a:ea typeface="Arial"/>
              <a:cs typeface="Arial"/>
              <a:sym typeface="Arial"/>
            </a:endParaRPr>
          </a:p>
        </p:txBody>
      </p:sp>
      <p:sp>
        <p:nvSpPr>
          <p:cNvPr id="128" name="Google Shape;128;p25"/>
          <p:cNvSpPr txBox="1"/>
          <p:nvPr/>
        </p:nvSpPr>
        <p:spPr>
          <a:xfrm>
            <a:off x="84050" y="3230725"/>
            <a:ext cx="2205648" cy="1730700"/>
          </a:xfrm>
          <a:prstGeom prst="rect">
            <a:avLst/>
          </a:prstGeom>
          <a:noFill/>
          <a:ln>
            <a:noFill/>
          </a:ln>
        </p:spPr>
        <p:txBody>
          <a:bodyPr spcFirstLastPara="1" wrap="square" lIns="26200" tIns="13100" rIns="26200" bIns="13100" anchor="t" anchorCtr="0">
            <a:noAutofit/>
          </a:bodyPr>
          <a:lstStyle/>
          <a:p>
            <a:pPr marL="0" lvl="0" indent="0" algn="l" rtl="0">
              <a:lnSpc>
                <a:spcPct val="100000"/>
              </a:lnSpc>
              <a:spcBef>
                <a:spcPts val="0"/>
              </a:spcBef>
              <a:spcAft>
                <a:spcPts val="0"/>
              </a:spcAft>
              <a:buSzPts val="1100"/>
              <a:buNone/>
            </a:pPr>
            <a:r>
              <a:rPr lang="en" sz="700" dirty="0">
                <a:solidFill>
                  <a:srgbClr val="FFFFFF"/>
                </a:solidFill>
                <a:latin typeface="Times New Roman"/>
                <a:ea typeface="Times New Roman"/>
                <a:cs typeface="Times New Roman"/>
                <a:sym typeface="Times New Roman"/>
              </a:rPr>
              <a:t>A 15-question web-based survey was created using Qualtrics and distributed to participants via an electronic mailing list through the Kentucky Academy of Physician Assistants (KAPA) directory, a convenience sample for the purposes of this study.  Of the 526 surveys distributed, we had approximately a 16% response rate (total # of participants= 83). The survey included questions about respondent demographics, career experience, modes of SUD training, and perceived preparedness to treat SUD. </a:t>
            </a:r>
            <a:endParaRPr sz="700" dirty="0">
              <a:solidFill>
                <a:srgbClr val="FFFFFF"/>
              </a:solidFill>
              <a:latin typeface="Times New Roman"/>
              <a:ea typeface="Times New Roman"/>
              <a:cs typeface="Times New Roman"/>
              <a:sym typeface="Times New Roman"/>
            </a:endParaRPr>
          </a:p>
          <a:p>
            <a:pPr marL="0" lvl="0" indent="0" algn="l" rtl="0">
              <a:lnSpc>
                <a:spcPct val="100000"/>
              </a:lnSpc>
              <a:spcBef>
                <a:spcPts val="1200"/>
              </a:spcBef>
              <a:spcAft>
                <a:spcPts val="0"/>
              </a:spcAft>
              <a:buClr>
                <a:schemeClr val="dk1"/>
              </a:buClr>
              <a:buSzPts val="1100"/>
              <a:buFont typeface="Arial"/>
              <a:buNone/>
            </a:pPr>
            <a:r>
              <a:rPr lang="en" sz="700" dirty="0">
                <a:solidFill>
                  <a:srgbClr val="FFFFFF"/>
                </a:solidFill>
                <a:latin typeface="Times New Roman"/>
                <a:ea typeface="Times New Roman"/>
                <a:cs typeface="Times New Roman"/>
                <a:sym typeface="Times New Roman"/>
              </a:rPr>
              <a:t>Additionally there was an opportunity for participants to provide feedback about the study. The survey format consisted of Likert scales, single-answer multiple-choice selections (used to indicate demographics and work experience), and short answer options (to provide additional information as needed).</a:t>
            </a:r>
            <a:endParaRPr sz="700" dirty="0">
              <a:solidFill>
                <a:srgbClr val="FFFFFF"/>
              </a:solidFill>
              <a:latin typeface="Times New Roman"/>
              <a:ea typeface="Times New Roman"/>
              <a:cs typeface="Times New Roman"/>
              <a:sym typeface="Times New Roman"/>
            </a:endParaRPr>
          </a:p>
          <a:p>
            <a:pPr marL="0" marR="0" lvl="0" indent="0" algn="l" rtl="0">
              <a:lnSpc>
                <a:spcPct val="120000"/>
              </a:lnSpc>
              <a:spcBef>
                <a:spcPts val="1200"/>
              </a:spcBef>
              <a:spcAft>
                <a:spcPts val="0"/>
              </a:spcAft>
              <a:buNone/>
            </a:pPr>
            <a:endParaRPr sz="600" b="0" i="0" u="none" strike="noStrike" cap="none" dirty="0">
              <a:solidFill>
                <a:schemeClr val="dk1"/>
              </a:solidFill>
              <a:latin typeface="Arial"/>
              <a:ea typeface="Arial"/>
              <a:cs typeface="Arial"/>
              <a:sym typeface="Arial"/>
            </a:endParaRPr>
          </a:p>
        </p:txBody>
      </p:sp>
      <p:sp>
        <p:nvSpPr>
          <p:cNvPr id="129" name="Google Shape;129;p25"/>
          <p:cNvSpPr txBox="1"/>
          <p:nvPr/>
        </p:nvSpPr>
        <p:spPr>
          <a:xfrm>
            <a:off x="60200" y="3052512"/>
            <a:ext cx="1968600" cy="137100"/>
          </a:xfrm>
          <a:prstGeom prst="rect">
            <a:avLst/>
          </a:prstGeom>
          <a:noFill/>
          <a:ln>
            <a:noFill/>
          </a:ln>
        </p:spPr>
        <p:txBody>
          <a:bodyPr spcFirstLastPara="1" wrap="square" lIns="26200" tIns="13100" rIns="26200" bIns="13100" anchor="t" anchorCtr="0">
            <a:noAutofit/>
          </a:bodyPr>
          <a:lstStyle/>
          <a:p>
            <a:pPr marL="0" marR="0" lvl="0" indent="0" algn="l" rtl="0">
              <a:lnSpc>
                <a:spcPct val="120000"/>
              </a:lnSpc>
              <a:spcBef>
                <a:spcPts val="0"/>
              </a:spcBef>
              <a:spcAft>
                <a:spcPts val="0"/>
              </a:spcAft>
              <a:buNone/>
            </a:pPr>
            <a:r>
              <a:rPr lang="en" sz="900" b="1" i="0" u="none" strike="noStrike" cap="none" dirty="0">
                <a:solidFill>
                  <a:srgbClr val="D9D9D9"/>
                </a:solidFill>
                <a:latin typeface="Arial"/>
                <a:ea typeface="Arial"/>
                <a:cs typeface="Arial"/>
                <a:sym typeface="Arial"/>
              </a:rPr>
              <a:t>METHODS</a:t>
            </a:r>
            <a:endParaRPr sz="400" dirty="0">
              <a:solidFill>
                <a:srgbClr val="D9D9D9"/>
              </a:solidFill>
            </a:endParaRPr>
          </a:p>
        </p:txBody>
      </p:sp>
      <p:sp>
        <p:nvSpPr>
          <p:cNvPr id="130" name="Google Shape;130;p25"/>
          <p:cNvSpPr txBox="1"/>
          <p:nvPr/>
        </p:nvSpPr>
        <p:spPr>
          <a:xfrm>
            <a:off x="2397865" y="845517"/>
            <a:ext cx="1968600" cy="133800"/>
          </a:xfrm>
          <a:prstGeom prst="rect">
            <a:avLst/>
          </a:prstGeom>
          <a:noFill/>
          <a:ln>
            <a:noFill/>
          </a:ln>
        </p:spPr>
        <p:txBody>
          <a:bodyPr spcFirstLastPara="1" wrap="square" lIns="26200" tIns="13100" rIns="26200" bIns="13100" anchor="t" anchorCtr="0">
            <a:noAutofit/>
          </a:bodyPr>
          <a:lstStyle/>
          <a:p>
            <a:pPr marL="0" marR="0" lvl="0" indent="0" algn="l" rtl="0">
              <a:lnSpc>
                <a:spcPct val="120000"/>
              </a:lnSpc>
              <a:spcBef>
                <a:spcPts val="0"/>
              </a:spcBef>
              <a:spcAft>
                <a:spcPts val="0"/>
              </a:spcAft>
              <a:buNone/>
            </a:pPr>
            <a:r>
              <a:rPr lang="en" sz="900" b="1" i="0" u="none" strike="noStrike" cap="none" dirty="0">
                <a:solidFill>
                  <a:srgbClr val="005DAA"/>
                </a:solidFill>
                <a:latin typeface="Arial"/>
                <a:ea typeface="Arial"/>
                <a:cs typeface="Arial"/>
                <a:sym typeface="Arial"/>
              </a:rPr>
              <a:t>RESULTS</a:t>
            </a:r>
            <a:endParaRPr sz="400" dirty="0"/>
          </a:p>
        </p:txBody>
      </p:sp>
      <p:sp>
        <p:nvSpPr>
          <p:cNvPr id="131" name="Google Shape;131;p25"/>
          <p:cNvSpPr txBox="1"/>
          <p:nvPr/>
        </p:nvSpPr>
        <p:spPr>
          <a:xfrm>
            <a:off x="6988875" y="1053859"/>
            <a:ext cx="1952700" cy="404100"/>
          </a:xfrm>
          <a:prstGeom prst="rect">
            <a:avLst/>
          </a:prstGeom>
          <a:noFill/>
          <a:ln>
            <a:noFill/>
          </a:ln>
        </p:spPr>
        <p:txBody>
          <a:bodyPr spcFirstLastPara="1" wrap="square" lIns="26200" tIns="13100" rIns="26200" bIns="13100" anchor="t" anchorCtr="0">
            <a:noAutofit/>
          </a:bodyPr>
          <a:lstStyle/>
          <a:p>
            <a:pPr marL="0" marR="0" lvl="0" indent="0" algn="l" rtl="0">
              <a:lnSpc>
                <a:spcPct val="120000"/>
              </a:lnSpc>
              <a:spcBef>
                <a:spcPts val="300"/>
              </a:spcBef>
              <a:spcAft>
                <a:spcPts val="0"/>
              </a:spcAft>
              <a:buNone/>
            </a:pPr>
            <a:endParaRPr sz="600" b="0" i="0" u="none" strike="noStrike" cap="none">
              <a:solidFill>
                <a:srgbClr val="000000"/>
              </a:solidFill>
              <a:latin typeface="Arial"/>
              <a:ea typeface="Arial"/>
              <a:cs typeface="Arial"/>
              <a:sym typeface="Arial"/>
            </a:endParaRPr>
          </a:p>
        </p:txBody>
      </p:sp>
      <p:sp>
        <p:nvSpPr>
          <p:cNvPr id="132" name="Google Shape;132;p25"/>
          <p:cNvSpPr txBox="1"/>
          <p:nvPr/>
        </p:nvSpPr>
        <p:spPr>
          <a:xfrm>
            <a:off x="4650194" y="3496952"/>
            <a:ext cx="1968500" cy="137057"/>
          </a:xfrm>
          <a:prstGeom prst="rect">
            <a:avLst/>
          </a:prstGeom>
          <a:noFill/>
          <a:ln>
            <a:noFill/>
          </a:ln>
        </p:spPr>
        <p:txBody>
          <a:bodyPr spcFirstLastPara="1" wrap="square" lIns="26200" tIns="13100" rIns="26200" bIns="13100" anchor="t" anchorCtr="0">
            <a:noAutofit/>
          </a:bodyPr>
          <a:lstStyle/>
          <a:p>
            <a:pPr marL="0" marR="0" lvl="0" indent="0" algn="l" rtl="0">
              <a:lnSpc>
                <a:spcPct val="120000"/>
              </a:lnSpc>
              <a:spcBef>
                <a:spcPts val="0"/>
              </a:spcBef>
              <a:spcAft>
                <a:spcPts val="0"/>
              </a:spcAft>
              <a:buNone/>
            </a:pPr>
            <a:r>
              <a:rPr lang="en" sz="900" b="1" i="0" u="none" strike="noStrike" cap="none" dirty="0">
                <a:solidFill>
                  <a:srgbClr val="005DAA"/>
                </a:solidFill>
                <a:latin typeface="Arial"/>
                <a:ea typeface="Arial"/>
                <a:cs typeface="Arial"/>
                <a:sym typeface="Arial"/>
              </a:rPr>
              <a:t>SUMMARY OF RESULTS</a:t>
            </a:r>
            <a:endParaRPr sz="400" dirty="0"/>
          </a:p>
        </p:txBody>
      </p:sp>
      <p:sp>
        <p:nvSpPr>
          <p:cNvPr id="133" name="Google Shape;133;p25"/>
          <p:cNvSpPr txBox="1"/>
          <p:nvPr/>
        </p:nvSpPr>
        <p:spPr>
          <a:xfrm>
            <a:off x="6847969" y="4532674"/>
            <a:ext cx="2217155" cy="526500"/>
          </a:xfrm>
          <a:prstGeom prst="rect">
            <a:avLst/>
          </a:prstGeom>
          <a:noFill/>
          <a:ln>
            <a:noFill/>
          </a:ln>
        </p:spPr>
        <p:txBody>
          <a:bodyPr spcFirstLastPara="1" wrap="square" lIns="26200" tIns="13100" rIns="26200" bIns="131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400" dirty="0">
                <a:solidFill>
                  <a:schemeClr val="dk1"/>
                </a:solidFill>
                <a:latin typeface="Times New Roman"/>
                <a:ea typeface="Times New Roman"/>
                <a:cs typeface="Times New Roman"/>
                <a:sym typeface="Times New Roman"/>
              </a:rPr>
              <a:t>1. America's Health Rankings analysis of CDC WONDER Online Database, Underlying Cause of Death, Multiple Cause of Death files, United Health Foundation, AmericasHealthRankings.org, Accessed 2020.</a:t>
            </a:r>
            <a:endParaRPr sz="400" i="0" u="none" strike="noStrike" cap="none" dirty="0">
              <a:solidFill>
                <a:srgbClr val="000000"/>
              </a:solidFill>
            </a:endParaRPr>
          </a:p>
          <a:p>
            <a:pPr marL="0" lvl="0" indent="0" algn="l" rtl="0">
              <a:lnSpc>
                <a:spcPct val="100000"/>
              </a:lnSpc>
              <a:spcBef>
                <a:spcPts val="0"/>
              </a:spcBef>
              <a:spcAft>
                <a:spcPts val="0"/>
              </a:spcAft>
              <a:buSzPts val="1100"/>
              <a:buNone/>
            </a:pPr>
            <a:r>
              <a:rPr lang="en" sz="400" dirty="0">
                <a:solidFill>
                  <a:schemeClr val="dk1"/>
                </a:solidFill>
                <a:latin typeface="Times New Roman"/>
                <a:ea typeface="Times New Roman"/>
                <a:cs typeface="Times New Roman"/>
                <a:sym typeface="Times New Roman"/>
              </a:rPr>
              <a:t>2. Yorkgitis BK, Garbas B, Cole D. Opioid Prescribing Education for Physician Assistant Students: A Physician Assistant Educator Survey. </a:t>
            </a:r>
            <a:r>
              <a:rPr lang="en" sz="400" i="1" dirty="0">
                <a:solidFill>
                  <a:schemeClr val="dk1"/>
                </a:solidFill>
                <a:latin typeface="Times New Roman"/>
                <a:ea typeface="Times New Roman"/>
                <a:cs typeface="Times New Roman"/>
                <a:sym typeface="Times New Roman"/>
              </a:rPr>
              <a:t>J Physician Assist Educ</a:t>
            </a:r>
            <a:r>
              <a:rPr lang="en" sz="400" dirty="0">
                <a:solidFill>
                  <a:schemeClr val="dk1"/>
                </a:solidFill>
                <a:latin typeface="Times New Roman"/>
                <a:ea typeface="Times New Roman"/>
                <a:cs typeface="Times New Roman"/>
                <a:sym typeface="Times New Roman"/>
              </a:rPr>
              <a:t>. 2019;30(1):27‐33. doi:10.1097/JPA.0000000000000238</a:t>
            </a:r>
            <a:endParaRPr sz="400" dirty="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r>
              <a:rPr lang="en" sz="400" dirty="0">
                <a:solidFill>
                  <a:schemeClr val="dk1"/>
                </a:solidFill>
                <a:latin typeface="Times New Roman"/>
                <a:ea typeface="Times New Roman"/>
                <a:cs typeface="Times New Roman"/>
                <a:sym typeface="Times New Roman"/>
              </a:rPr>
              <a:t>3. Centers for Disease Control. FastStats - Illegal Drug Use. Centers for Disease Control and Prevention.</a:t>
            </a:r>
            <a:r>
              <a:rPr lang="en" sz="400" dirty="0">
                <a:solidFill>
                  <a:schemeClr val="dk1"/>
                </a:solidFill>
                <a:uFill>
                  <a:noFill/>
                </a:uFill>
                <a:latin typeface="Times New Roman"/>
                <a:ea typeface="Times New Roman"/>
                <a:cs typeface="Times New Roman"/>
                <a:sym typeface="Times New Roman"/>
                <a:hlinkClick r:id="rId15">
                  <a:extLst>
                    <a:ext uri="{A12FA001-AC4F-418D-AE19-62706E023703}">
                      <ahyp:hlinkClr xmlns:ahyp="http://schemas.microsoft.com/office/drawing/2018/hyperlinkcolor" val="tx"/>
                    </a:ext>
                  </a:extLst>
                </a:hlinkClick>
              </a:rPr>
              <a:t> </a:t>
            </a:r>
            <a:r>
              <a:rPr lang="en" sz="400" u="sng" dirty="0">
                <a:solidFill>
                  <a:srgbClr val="1155CC"/>
                </a:solidFill>
                <a:latin typeface="Times New Roman"/>
                <a:ea typeface="Times New Roman"/>
                <a:cs typeface="Times New Roman"/>
                <a:sym typeface="Times New Roman"/>
                <a:hlinkClick r:id="rId15">
                  <a:extLst>
                    <a:ext uri="{A12FA001-AC4F-418D-AE19-62706E023703}">
                      <ahyp:hlinkClr xmlns:ahyp="http://schemas.microsoft.com/office/drawing/2018/hyperlinkcolor" val="tx"/>
                    </a:ext>
                  </a:extLst>
                </a:hlinkClick>
              </a:rPr>
              <a:t>https://www.cdc.gov/nchs/fastats/drug-use-illicit.htm. Published November 12</a:t>
            </a:r>
            <a:r>
              <a:rPr lang="en" sz="400" dirty="0">
                <a:solidFill>
                  <a:schemeClr val="dk1"/>
                </a:solidFill>
                <a:latin typeface="Times New Roman"/>
                <a:ea typeface="Times New Roman"/>
                <a:cs typeface="Times New Roman"/>
                <a:sym typeface="Times New Roman"/>
              </a:rPr>
              <a:t>, 2019. Accessed October 18, 2020.</a:t>
            </a:r>
            <a:endParaRPr sz="400" dirty="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300" dirty="0">
              <a:solidFill>
                <a:schemeClr val="dk1"/>
              </a:solidFill>
              <a:latin typeface="Times New Roman"/>
              <a:ea typeface="Times New Roman"/>
              <a:cs typeface="Times New Roman"/>
              <a:sym typeface="Times New Roman"/>
            </a:endParaRPr>
          </a:p>
          <a:p>
            <a:pPr marL="0" marR="0" lvl="0" indent="0" algn="l" rtl="0">
              <a:lnSpc>
                <a:spcPct val="120000"/>
              </a:lnSpc>
              <a:spcBef>
                <a:spcPts val="300"/>
              </a:spcBef>
              <a:spcAft>
                <a:spcPts val="0"/>
              </a:spcAft>
              <a:buNone/>
            </a:pPr>
            <a:endParaRPr sz="200" dirty="0"/>
          </a:p>
        </p:txBody>
      </p:sp>
      <p:sp>
        <p:nvSpPr>
          <p:cNvPr id="134" name="Google Shape;134;p25"/>
          <p:cNvSpPr txBox="1"/>
          <p:nvPr/>
        </p:nvSpPr>
        <p:spPr>
          <a:xfrm flipH="1">
            <a:off x="6835909" y="4356987"/>
            <a:ext cx="2140426" cy="567900"/>
          </a:xfrm>
          <a:prstGeom prst="rect">
            <a:avLst/>
          </a:prstGeom>
          <a:noFill/>
          <a:ln>
            <a:noFill/>
          </a:ln>
        </p:spPr>
        <p:txBody>
          <a:bodyPr spcFirstLastPara="1" wrap="square" lIns="26200" tIns="13100" rIns="26200" bIns="13100" anchor="t" anchorCtr="0">
            <a:noAutofit/>
          </a:bodyPr>
          <a:lstStyle/>
          <a:p>
            <a:pPr marL="0" marR="0" lvl="0" indent="0" algn="l" rtl="0">
              <a:lnSpc>
                <a:spcPct val="120000"/>
              </a:lnSpc>
              <a:spcBef>
                <a:spcPts val="0"/>
              </a:spcBef>
              <a:spcAft>
                <a:spcPts val="0"/>
              </a:spcAft>
              <a:buNone/>
            </a:pPr>
            <a:r>
              <a:rPr lang="en" sz="900" b="1" i="0" u="none" strike="noStrike" cap="none" dirty="0">
                <a:solidFill>
                  <a:srgbClr val="005DAA"/>
                </a:solidFill>
                <a:latin typeface="Arial"/>
                <a:ea typeface="Arial"/>
                <a:cs typeface="Arial"/>
                <a:sym typeface="Arial"/>
              </a:rPr>
              <a:t>REFERENCES</a:t>
            </a:r>
            <a:endParaRPr sz="900" b="1" i="0" u="none" strike="noStrike" cap="none" dirty="0">
              <a:solidFill>
                <a:srgbClr val="005DAA"/>
              </a:solidFill>
              <a:latin typeface="Arial"/>
              <a:ea typeface="Arial"/>
              <a:cs typeface="Arial"/>
              <a:sym typeface="Arial"/>
            </a:endParaRPr>
          </a:p>
        </p:txBody>
      </p:sp>
      <p:cxnSp>
        <p:nvCxnSpPr>
          <p:cNvPr id="135" name="Google Shape;135;p25"/>
          <p:cNvCxnSpPr/>
          <p:nvPr/>
        </p:nvCxnSpPr>
        <p:spPr>
          <a:xfrm>
            <a:off x="6788854" y="761400"/>
            <a:ext cx="0" cy="4382100"/>
          </a:xfrm>
          <a:prstGeom prst="straightConnector1">
            <a:avLst/>
          </a:prstGeom>
          <a:noFill/>
          <a:ln w="50800" cap="flat" cmpd="sng">
            <a:solidFill>
              <a:srgbClr val="005DAA"/>
            </a:solidFill>
            <a:prstDash val="solid"/>
            <a:round/>
            <a:headEnd type="none" w="sm" len="sm"/>
            <a:tailEnd type="none" w="sm" len="sm"/>
          </a:ln>
          <a:effectLst>
            <a:outerShdw blurRad="40000" dist="23000" dir="5400000" rotWithShape="0">
              <a:srgbClr val="000000">
                <a:alpha val="34901"/>
              </a:srgbClr>
            </a:outerShdw>
          </a:effectLst>
        </p:spPr>
      </p:cxnSp>
      <p:sp>
        <p:nvSpPr>
          <p:cNvPr id="136" name="Google Shape;136;p25"/>
          <p:cNvSpPr txBox="1"/>
          <p:nvPr/>
        </p:nvSpPr>
        <p:spPr>
          <a:xfrm>
            <a:off x="1349579" y="152680"/>
            <a:ext cx="6461125" cy="312811"/>
          </a:xfrm>
          <a:prstGeom prst="rect">
            <a:avLst/>
          </a:prstGeom>
          <a:noFill/>
          <a:ln>
            <a:noFill/>
          </a:ln>
        </p:spPr>
        <p:txBody>
          <a:bodyPr spcFirstLastPara="1" wrap="square" lIns="17450" tIns="8725" rIns="17450" bIns="8725" anchor="t" anchorCtr="0">
            <a:noAutofit/>
          </a:bodyPr>
          <a:lstStyle/>
          <a:p>
            <a:pPr marL="0" marR="0" lvl="0" indent="0" algn="ctr" rtl="0">
              <a:spcBef>
                <a:spcPts val="0"/>
              </a:spcBef>
              <a:spcAft>
                <a:spcPts val="0"/>
              </a:spcAft>
              <a:buClr>
                <a:schemeClr val="lt1"/>
              </a:buClr>
              <a:buSzPts val="1700"/>
              <a:buFont typeface="Arial"/>
              <a:buNone/>
            </a:pPr>
            <a:r>
              <a:rPr lang="en" sz="1200" b="1" dirty="0">
                <a:solidFill>
                  <a:schemeClr val="lt1"/>
                </a:solidFill>
              </a:rPr>
              <a:t>Kentucky Physician Assistant Preparedness </a:t>
            </a:r>
            <a:endParaRPr sz="1200" b="1" dirty="0">
              <a:solidFill>
                <a:schemeClr val="lt1"/>
              </a:solidFill>
            </a:endParaRPr>
          </a:p>
          <a:p>
            <a:pPr marL="0" marR="0" lvl="0" indent="0" algn="ctr" rtl="0">
              <a:spcBef>
                <a:spcPts val="0"/>
              </a:spcBef>
              <a:spcAft>
                <a:spcPts val="0"/>
              </a:spcAft>
              <a:buClr>
                <a:schemeClr val="lt1"/>
              </a:buClr>
              <a:buSzPts val="1700"/>
              <a:buFont typeface="Arial"/>
              <a:buNone/>
            </a:pPr>
            <a:r>
              <a:rPr lang="en" sz="1200" b="1" dirty="0">
                <a:solidFill>
                  <a:schemeClr val="lt1"/>
                </a:solidFill>
              </a:rPr>
              <a:t>to treat Patients with Substance Use Disorder (KPAP)</a:t>
            </a:r>
            <a:endParaRPr sz="1200" b="1" i="0" u="none" strike="noStrike" cap="none" dirty="0">
              <a:solidFill>
                <a:schemeClr val="lt1"/>
              </a:solidFill>
              <a:latin typeface="Arial"/>
              <a:ea typeface="Arial"/>
              <a:cs typeface="Arial"/>
              <a:sym typeface="Arial"/>
            </a:endParaRPr>
          </a:p>
        </p:txBody>
      </p:sp>
      <p:sp>
        <p:nvSpPr>
          <p:cNvPr id="137" name="Google Shape;137;p25"/>
          <p:cNvSpPr txBox="1"/>
          <p:nvPr/>
        </p:nvSpPr>
        <p:spPr>
          <a:xfrm>
            <a:off x="2061041" y="513738"/>
            <a:ext cx="5038200" cy="107100"/>
          </a:xfrm>
          <a:prstGeom prst="rect">
            <a:avLst/>
          </a:prstGeom>
          <a:noFill/>
          <a:ln>
            <a:noFill/>
          </a:ln>
        </p:spPr>
        <p:txBody>
          <a:bodyPr spcFirstLastPara="1" wrap="square" lIns="17450" tIns="8725" rIns="17450" bIns="8725" anchor="t" anchorCtr="0">
            <a:noAutofit/>
          </a:bodyPr>
          <a:lstStyle/>
          <a:p>
            <a:pPr marL="0" marR="0" lvl="0" indent="0" algn="ctr" rtl="0">
              <a:spcBef>
                <a:spcPts val="0"/>
              </a:spcBef>
              <a:spcAft>
                <a:spcPts val="0"/>
              </a:spcAft>
              <a:buClr>
                <a:schemeClr val="lt1"/>
              </a:buClr>
              <a:buSzPts val="700"/>
              <a:buFont typeface="Arial"/>
              <a:buNone/>
            </a:pPr>
            <a:r>
              <a:rPr lang="en" sz="700" b="1" dirty="0">
                <a:solidFill>
                  <a:schemeClr val="lt1"/>
                </a:solidFill>
              </a:rPr>
              <a:t>C. Fields</a:t>
            </a:r>
            <a:r>
              <a:rPr lang="en" sz="700" b="1" i="0" u="none" strike="noStrike" cap="none" dirty="0">
                <a:solidFill>
                  <a:schemeClr val="lt1"/>
                </a:solidFill>
                <a:latin typeface="Arial"/>
                <a:ea typeface="Arial"/>
                <a:cs typeface="Arial"/>
                <a:sym typeface="Arial"/>
              </a:rPr>
              <a:t>, D. Greenlee, A. Hoffman, M. Magsig,</a:t>
            </a:r>
            <a:r>
              <a:rPr lang="en" sz="700" b="1" dirty="0">
                <a:solidFill>
                  <a:schemeClr val="lt1"/>
                </a:solidFill>
              </a:rPr>
              <a:t> J. Ross, </a:t>
            </a:r>
            <a:r>
              <a:rPr lang="en" sz="700" b="1" i="0" u="none" strike="noStrike" cap="none" dirty="0">
                <a:solidFill>
                  <a:schemeClr val="lt1"/>
                </a:solidFill>
                <a:latin typeface="Arial"/>
                <a:ea typeface="Arial"/>
                <a:cs typeface="Arial"/>
                <a:sym typeface="Arial"/>
              </a:rPr>
              <a:t> </a:t>
            </a:r>
            <a:r>
              <a:rPr lang="en" sz="700" b="1" dirty="0">
                <a:solidFill>
                  <a:schemeClr val="lt1"/>
                </a:solidFill>
              </a:rPr>
              <a:t>L. Woltenberg, PhD, MSEd</a:t>
            </a:r>
            <a:endParaRPr sz="300" dirty="0"/>
          </a:p>
        </p:txBody>
      </p:sp>
      <p:pic>
        <p:nvPicPr>
          <p:cNvPr id="138" name="Google Shape;138;p25"/>
          <p:cNvPicPr preferRelativeResize="0"/>
          <p:nvPr/>
        </p:nvPicPr>
        <p:blipFill rotWithShape="1">
          <a:blip r:embed="rId16">
            <a:alphaModFix/>
          </a:blip>
          <a:srcRect/>
          <a:stretch/>
        </p:blipFill>
        <p:spPr>
          <a:xfrm>
            <a:off x="206375" y="216526"/>
            <a:ext cx="1164611" cy="497849"/>
          </a:xfrm>
          <a:prstGeom prst="rect">
            <a:avLst/>
          </a:prstGeom>
          <a:noFill/>
          <a:ln>
            <a:noFill/>
          </a:ln>
        </p:spPr>
      </p:pic>
      <p:sp>
        <p:nvSpPr>
          <p:cNvPr id="139" name="Google Shape;139;p25"/>
          <p:cNvSpPr txBox="1"/>
          <p:nvPr/>
        </p:nvSpPr>
        <p:spPr>
          <a:xfrm>
            <a:off x="6877442" y="1019353"/>
            <a:ext cx="2140431" cy="526500"/>
          </a:xfrm>
          <a:prstGeom prst="rect">
            <a:avLst/>
          </a:prstGeom>
          <a:noFill/>
          <a:ln>
            <a:noFill/>
          </a:ln>
        </p:spPr>
        <p:txBody>
          <a:bodyPr spcFirstLastPara="1" wrap="square" lIns="26200" tIns="13100" rIns="26200" bIns="13100" anchor="t" anchorCtr="0">
            <a:noAutofit/>
          </a:bodyPr>
          <a:lstStyle/>
          <a:p>
            <a:pPr marL="0" lvl="0" indent="0" algn="l" rtl="0">
              <a:lnSpc>
                <a:spcPct val="100000"/>
              </a:lnSpc>
              <a:spcBef>
                <a:spcPts val="0"/>
              </a:spcBef>
              <a:spcAft>
                <a:spcPts val="0"/>
              </a:spcAft>
              <a:buClr>
                <a:schemeClr val="dk1"/>
              </a:buClr>
              <a:buSzPts val="1100"/>
              <a:buFont typeface="Arial"/>
              <a:buNone/>
            </a:pPr>
            <a:r>
              <a:rPr lang="en" sz="700" dirty="0">
                <a:solidFill>
                  <a:schemeClr val="dk1"/>
                </a:solidFill>
                <a:latin typeface="Times New Roman" panose="02020603050405020304" pitchFamily="18" charset="0"/>
                <a:ea typeface="Times New Roman"/>
                <a:cs typeface="Times New Roman" panose="02020603050405020304" pitchFamily="18" charset="0"/>
                <a:sym typeface="Times New Roman"/>
              </a:rPr>
              <a:t>Examining correlations between perceived preparedness to treat SUD patients and how respondents acquired their reported preparedness allow for extrapolations of how future PAs can benefit most.  </a:t>
            </a:r>
            <a:r>
              <a:rPr lang="en" sz="700" b="1" dirty="0">
                <a:solidFill>
                  <a:schemeClr val="dk1"/>
                </a:solidFill>
                <a:latin typeface="Times New Roman" panose="02020603050405020304" pitchFamily="18" charset="0"/>
                <a:ea typeface="Times New Roman"/>
                <a:cs typeface="Times New Roman" panose="02020603050405020304" pitchFamily="18" charset="0"/>
                <a:sym typeface="Times New Roman"/>
              </a:rPr>
              <a:t>In light of no correlation between PA program attended and preparedness, this study revealed that postgraduate training and experiences may have the most significant impact on making PAs feel more prepared to help patients suffering from Substance Use Disorder</a:t>
            </a:r>
            <a:r>
              <a:rPr lang="en" sz="700" dirty="0">
                <a:solidFill>
                  <a:schemeClr val="dk1"/>
                </a:solidFill>
                <a:latin typeface="Times New Roman" panose="02020603050405020304" pitchFamily="18" charset="0"/>
                <a:ea typeface="Times New Roman"/>
                <a:cs typeface="Times New Roman" panose="02020603050405020304" pitchFamily="18" charset="0"/>
                <a:sym typeface="Times New Roman"/>
              </a:rPr>
              <a:t>.  With this in mind, future endeavors to better prepare the next generation of PAs may choose to focus on improving PA education related to SUD, and/or bolstering postgraduate training initiatives.  </a:t>
            </a:r>
            <a:endParaRPr sz="700" dirty="0">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300"/>
              </a:spcBef>
              <a:spcAft>
                <a:spcPts val="0"/>
              </a:spcAft>
              <a:buNone/>
            </a:pPr>
            <a:endParaRPr sz="7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300"/>
              </a:spcBef>
              <a:spcAft>
                <a:spcPts val="0"/>
              </a:spcAft>
              <a:buNone/>
            </a:pPr>
            <a:endParaRPr sz="500" b="0" i="0" u="none" strike="noStrike" cap="none" dirty="0">
              <a:solidFill>
                <a:srgbClr val="000000"/>
              </a:solidFill>
              <a:latin typeface="Arial"/>
              <a:ea typeface="Arial"/>
              <a:cs typeface="Arial"/>
              <a:sym typeface="Arial"/>
            </a:endParaRPr>
          </a:p>
        </p:txBody>
      </p:sp>
      <p:sp>
        <p:nvSpPr>
          <p:cNvPr id="140" name="Google Shape;140;p25"/>
          <p:cNvSpPr txBox="1"/>
          <p:nvPr/>
        </p:nvSpPr>
        <p:spPr>
          <a:xfrm>
            <a:off x="6856228" y="842217"/>
            <a:ext cx="1968600" cy="137100"/>
          </a:xfrm>
          <a:prstGeom prst="rect">
            <a:avLst/>
          </a:prstGeom>
          <a:noFill/>
          <a:ln>
            <a:noFill/>
          </a:ln>
        </p:spPr>
        <p:txBody>
          <a:bodyPr spcFirstLastPara="1" wrap="square" lIns="26200" tIns="13100" rIns="26200" bIns="13100" anchor="t" anchorCtr="0">
            <a:noAutofit/>
          </a:bodyPr>
          <a:lstStyle/>
          <a:p>
            <a:pPr marL="0" marR="0" lvl="0" indent="0" algn="l" rtl="0">
              <a:lnSpc>
                <a:spcPct val="120000"/>
              </a:lnSpc>
              <a:spcBef>
                <a:spcPts val="0"/>
              </a:spcBef>
              <a:spcAft>
                <a:spcPts val="0"/>
              </a:spcAft>
              <a:buNone/>
            </a:pPr>
            <a:r>
              <a:rPr lang="en" sz="900" b="1" i="0" u="none" strike="noStrike" cap="none" dirty="0">
                <a:solidFill>
                  <a:srgbClr val="005DAA"/>
                </a:solidFill>
                <a:latin typeface="Arial"/>
                <a:ea typeface="Arial"/>
                <a:cs typeface="Arial"/>
                <a:sym typeface="Arial"/>
              </a:rPr>
              <a:t>DISCUSSION</a:t>
            </a:r>
            <a:endParaRPr sz="400" dirty="0"/>
          </a:p>
        </p:txBody>
      </p:sp>
      <p:sp>
        <p:nvSpPr>
          <p:cNvPr id="141" name="Google Shape;141;p25"/>
          <p:cNvSpPr txBox="1"/>
          <p:nvPr/>
        </p:nvSpPr>
        <p:spPr>
          <a:xfrm>
            <a:off x="6876187" y="2735299"/>
            <a:ext cx="2140426" cy="346200"/>
          </a:xfrm>
          <a:prstGeom prst="rect">
            <a:avLst/>
          </a:prstGeom>
          <a:noFill/>
          <a:ln>
            <a:noFill/>
          </a:ln>
        </p:spPr>
        <p:txBody>
          <a:bodyPr spcFirstLastPara="1" wrap="square" lIns="26200" tIns="13100" rIns="26200" bIns="13100" anchor="t" anchorCtr="0">
            <a:noAutofit/>
          </a:bodyPr>
          <a:lstStyle/>
          <a:p>
            <a:pPr marL="0" marR="0" lvl="0" indent="0" algn="l" rtl="0">
              <a:spcBef>
                <a:spcPts val="0"/>
              </a:spcBef>
              <a:spcAft>
                <a:spcPts val="0"/>
              </a:spcAft>
              <a:buNone/>
            </a:pPr>
            <a:r>
              <a:rPr lang="en" sz="700" dirty="0">
                <a:latin typeface="Times New Roman"/>
                <a:ea typeface="Times New Roman"/>
                <a:cs typeface="Times New Roman"/>
                <a:sym typeface="Times New Roman"/>
              </a:rPr>
              <a:t>This study provided insight into the influence of post-graduate SUD treatment-related training and job experiences on the perception of preparedness to treat felt by Kentucky Physician Assistants.  </a:t>
            </a:r>
            <a:r>
              <a:rPr lang="en" sz="700" b="1" dirty="0">
                <a:latin typeface="Times New Roman"/>
                <a:ea typeface="Times New Roman"/>
                <a:cs typeface="Times New Roman"/>
                <a:sym typeface="Times New Roman"/>
              </a:rPr>
              <a:t>In identifying a correlation between postgraduate factors and perceived preparedness, PA programs, state-level PA associations, and other PA organizations may be able to identify ways to improve on PA education programs and continuing medical education initiatives in order to better prepare PAs to treat patients suffering from Substance Use Disorder.  </a:t>
            </a:r>
            <a:r>
              <a:rPr lang="en" sz="700" dirty="0">
                <a:solidFill>
                  <a:schemeClr val="dk1"/>
                </a:solidFill>
                <a:latin typeface="Times New Roman"/>
                <a:ea typeface="Times New Roman"/>
                <a:cs typeface="Times New Roman"/>
                <a:sym typeface="Times New Roman"/>
              </a:rPr>
              <a:t>Adding the results of this study to the literature can guide future research towards better ways to facilitate the future education and training of the next generation of PAs.</a:t>
            </a:r>
            <a:endParaRPr sz="700" dirty="0">
              <a:latin typeface="Times New Roman"/>
              <a:ea typeface="Times New Roman"/>
              <a:cs typeface="Times New Roman"/>
              <a:sym typeface="Times New Roman"/>
            </a:endParaRPr>
          </a:p>
          <a:p>
            <a:pPr marL="0" marR="0" lvl="0" indent="0" algn="l" rtl="0">
              <a:lnSpc>
                <a:spcPct val="120000"/>
              </a:lnSpc>
              <a:spcBef>
                <a:spcPts val="300"/>
              </a:spcBef>
              <a:spcAft>
                <a:spcPts val="0"/>
              </a:spcAft>
              <a:buNone/>
            </a:pPr>
            <a:endParaRPr sz="600" b="0" i="0" u="none" strike="noStrike" cap="none" dirty="0">
              <a:solidFill>
                <a:srgbClr val="000000"/>
              </a:solidFill>
              <a:latin typeface="Arial"/>
              <a:ea typeface="Arial"/>
              <a:cs typeface="Arial"/>
              <a:sym typeface="Arial"/>
            </a:endParaRPr>
          </a:p>
          <a:p>
            <a:pPr marL="0" marR="0" lvl="0" indent="0" algn="l" rtl="0">
              <a:lnSpc>
                <a:spcPct val="120000"/>
              </a:lnSpc>
              <a:spcBef>
                <a:spcPts val="300"/>
              </a:spcBef>
              <a:spcAft>
                <a:spcPts val="0"/>
              </a:spcAft>
              <a:buNone/>
            </a:pPr>
            <a:endParaRPr sz="600" b="0" i="0" u="none" strike="noStrike" cap="none" dirty="0">
              <a:solidFill>
                <a:srgbClr val="000000"/>
              </a:solidFill>
              <a:latin typeface="Arial"/>
              <a:ea typeface="Arial"/>
              <a:cs typeface="Arial"/>
              <a:sym typeface="Arial"/>
            </a:endParaRPr>
          </a:p>
        </p:txBody>
      </p:sp>
      <p:sp>
        <p:nvSpPr>
          <p:cNvPr id="142" name="Google Shape;142;p25"/>
          <p:cNvSpPr txBox="1"/>
          <p:nvPr/>
        </p:nvSpPr>
        <p:spPr>
          <a:xfrm>
            <a:off x="6847970" y="2541858"/>
            <a:ext cx="1968600" cy="137100"/>
          </a:xfrm>
          <a:prstGeom prst="rect">
            <a:avLst/>
          </a:prstGeom>
          <a:noFill/>
          <a:ln>
            <a:noFill/>
          </a:ln>
        </p:spPr>
        <p:txBody>
          <a:bodyPr spcFirstLastPara="1" wrap="square" lIns="26200" tIns="13100" rIns="26200" bIns="13100" anchor="t" anchorCtr="0">
            <a:noAutofit/>
          </a:bodyPr>
          <a:lstStyle/>
          <a:p>
            <a:pPr marL="0" marR="0" lvl="0" indent="0" algn="l" rtl="0">
              <a:lnSpc>
                <a:spcPct val="120000"/>
              </a:lnSpc>
              <a:spcBef>
                <a:spcPts val="0"/>
              </a:spcBef>
              <a:spcAft>
                <a:spcPts val="0"/>
              </a:spcAft>
              <a:buNone/>
            </a:pPr>
            <a:r>
              <a:rPr lang="en" sz="900" b="1" i="0" u="none" strike="noStrike" cap="none" dirty="0">
                <a:solidFill>
                  <a:srgbClr val="005DAA"/>
                </a:solidFill>
                <a:latin typeface="Arial"/>
                <a:ea typeface="Arial"/>
                <a:cs typeface="Arial"/>
                <a:sym typeface="Arial"/>
              </a:rPr>
              <a:t>CONCLUSION</a:t>
            </a:r>
            <a:endParaRPr sz="400" dirty="0"/>
          </a:p>
        </p:txBody>
      </p:sp>
      <p:cxnSp>
        <p:nvCxnSpPr>
          <p:cNvPr id="143" name="Google Shape;143;p25"/>
          <p:cNvCxnSpPr/>
          <p:nvPr/>
        </p:nvCxnSpPr>
        <p:spPr>
          <a:xfrm>
            <a:off x="4580142" y="761406"/>
            <a:ext cx="0" cy="4382100"/>
          </a:xfrm>
          <a:prstGeom prst="straightConnector1">
            <a:avLst/>
          </a:prstGeom>
          <a:noFill/>
          <a:ln w="50800" cap="flat" cmpd="sng">
            <a:solidFill>
              <a:srgbClr val="005DAA"/>
            </a:solidFill>
            <a:prstDash val="solid"/>
            <a:round/>
            <a:headEnd type="none" w="sm" len="sm"/>
            <a:tailEnd type="none" w="sm" len="sm"/>
          </a:ln>
          <a:effectLst>
            <a:outerShdw blurRad="40000" dist="23000" dir="5400000" rotWithShape="0">
              <a:srgbClr val="000000">
                <a:alpha val="34901"/>
              </a:srgbClr>
            </a:outerShdw>
          </a:effectLst>
        </p:spPr>
      </p:cxnSp>
      <p:sp>
        <p:nvSpPr>
          <p:cNvPr id="144" name="Google Shape;144;p25"/>
          <p:cNvSpPr txBox="1"/>
          <p:nvPr/>
        </p:nvSpPr>
        <p:spPr>
          <a:xfrm>
            <a:off x="4624793" y="1003829"/>
            <a:ext cx="2140431" cy="490500"/>
          </a:xfrm>
          <a:prstGeom prst="rect">
            <a:avLst/>
          </a:prstGeom>
          <a:noFill/>
          <a:ln>
            <a:noFill/>
          </a:ln>
        </p:spPr>
        <p:txBody>
          <a:bodyPr spcFirstLastPara="1" wrap="square" lIns="26200" tIns="13100" rIns="26200" bIns="13100" anchor="t" anchorCtr="0">
            <a:noAutofit/>
          </a:bodyPr>
          <a:lstStyle/>
          <a:p>
            <a:pPr marL="0" marR="0" lvl="0" indent="0" algn="l" rtl="0">
              <a:spcBef>
                <a:spcPts val="0"/>
              </a:spcBef>
              <a:spcAft>
                <a:spcPts val="0"/>
              </a:spcAft>
              <a:buNone/>
            </a:pPr>
            <a:r>
              <a:rPr lang="en" sz="600" dirty="0">
                <a:latin typeface="Times New Roman"/>
                <a:ea typeface="Times New Roman"/>
                <a:cs typeface="Times New Roman"/>
                <a:sym typeface="Times New Roman"/>
              </a:rPr>
              <a:t>As a central goal of this study was to ascertain the level of perceived preparedness by Kentucky PAs to treat patients with Substance Use Disorder, a keystone question of the survey design was a Likert Scale agreement to the following “I feel prepared to treat patients with Substance Use Disorder.”  Results can be seen below: </a:t>
            </a:r>
          </a:p>
          <a:p>
            <a:pPr marL="0" marR="0" lvl="0" indent="0" algn="l" rtl="0">
              <a:lnSpc>
                <a:spcPct val="120000"/>
              </a:lnSpc>
              <a:spcBef>
                <a:spcPts val="0"/>
              </a:spcBef>
              <a:spcAft>
                <a:spcPts val="0"/>
              </a:spcAft>
              <a:buNone/>
            </a:pPr>
            <a:r>
              <a:rPr lang="en" sz="600" dirty="0"/>
              <a:t>                     </a:t>
            </a:r>
            <a:r>
              <a:rPr lang="en" sz="300" dirty="0"/>
              <a:t>Figure 2: Percentage Breakdown of PA preparedness to treat SUD </a:t>
            </a:r>
            <a:endParaRPr sz="300" b="0" i="0" u="none" strike="noStrike" cap="none" dirty="0">
              <a:solidFill>
                <a:srgbClr val="000000"/>
              </a:solidFill>
              <a:latin typeface="Arial"/>
              <a:ea typeface="Arial"/>
              <a:cs typeface="Arial"/>
              <a:sym typeface="Arial"/>
            </a:endParaRPr>
          </a:p>
        </p:txBody>
      </p:sp>
      <p:sp>
        <p:nvSpPr>
          <p:cNvPr id="145" name="Google Shape;145;p25"/>
          <p:cNvSpPr txBox="1"/>
          <p:nvPr/>
        </p:nvSpPr>
        <p:spPr>
          <a:xfrm>
            <a:off x="4647516" y="838150"/>
            <a:ext cx="1968600" cy="133800"/>
          </a:xfrm>
          <a:prstGeom prst="rect">
            <a:avLst/>
          </a:prstGeom>
          <a:noFill/>
          <a:ln>
            <a:noFill/>
          </a:ln>
        </p:spPr>
        <p:txBody>
          <a:bodyPr spcFirstLastPara="1" wrap="square" lIns="26200" tIns="13100" rIns="26200" bIns="13100" anchor="t" anchorCtr="0">
            <a:noAutofit/>
          </a:bodyPr>
          <a:lstStyle/>
          <a:p>
            <a:pPr marL="0" marR="0" lvl="0" indent="0" algn="l" rtl="0">
              <a:lnSpc>
                <a:spcPct val="120000"/>
              </a:lnSpc>
              <a:spcBef>
                <a:spcPts val="0"/>
              </a:spcBef>
              <a:spcAft>
                <a:spcPts val="0"/>
              </a:spcAft>
              <a:buNone/>
            </a:pPr>
            <a:r>
              <a:rPr lang="en" sz="900" b="1" i="0" u="none" strike="noStrike" cap="none" dirty="0">
                <a:solidFill>
                  <a:srgbClr val="005DAA"/>
                </a:solidFill>
                <a:latin typeface="Arial"/>
                <a:ea typeface="Arial"/>
                <a:cs typeface="Arial"/>
                <a:sym typeface="Arial"/>
              </a:rPr>
              <a:t>RESULTS</a:t>
            </a:r>
            <a:endParaRPr sz="400" dirty="0"/>
          </a:p>
        </p:txBody>
      </p:sp>
      <p:sp>
        <p:nvSpPr>
          <p:cNvPr id="146" name="Google Shape;146;p25"/>
          <p:cNvSpPr txBox="1"/>
          <p:nvPr/>
        </p:nvSpPr>
        <p:spPr>
          <a:xfrm>
            <a:off x="96800" y="982165"/>
            <a:ext cx="2192898" cy="1006200"/>
          </a:xfrm>
          <a:prstGeom prst="rect">
            <a:avLst/>
          </a:prstGeom>
          <a:noFill/>
          <a:ln>
            <a:noFill/>
          </a:ln>
          <a:effectLst>
            <a:outerShdw blurRad="57150" dist="19050" dir="5400000" algn="bl" rotWithShape="0">
              <a:srgbClr val="000000">
                <a:alpha val="50000"/>
              </a:srgbClr>
            </a:outerShdw>
          </a:effectLst>
        </p:spPr>
        <p:txBody>
          <a:bodyPr spcFirstLastPara="1" wrap="square" lIns="26200" tIns="13100" rIns="26200" bIns="13100" anchor="t" anchorCtr="0">
            <a:noAutofit/>
          </a:bodyPr>
          <a:lstStyle/>
          <a:p>
            <a:pPr marL="0" lvl="0" indent="0" algn="l" rtl="0">
              <a:lnSpc>
                <a:spcPct val="100000"/>
              </a:lnSpc>
              <a:spcBef>
                <a:spcPts val="0"/>
              </a:spcBef>
              <a:spcAft>
                <a:spcPts val="0"/>
              </a:spcAft>
              <a:buSzPts val="1100"/>
              <a:buNone/>
            </a:pPr>
            <a:r>
              <a:rPr lang="en" sz="700" dirty="0">
                <a:solidFill>
                  <a:srgbClr val="FFFFFF"/>
                </a:solidFill>
                <a:latin typeface="Times New Roman"/>
                <a:ea typeface="Times New Roman"/>
                <a:cs typeface="Times New Roman"/>
                <a:sym typeface="Times New Roman"/>
              </a:rPr>
              <a:t>The opioid epidemic has spared no region nor community in the Commonwealth of Kentucky, and few individuals or families in the state remain unaffected in some way by the prevalence of substance use disorder (SUD).  With the opioid epidemic ongoing, issues surrounding </a:t>
            </a:r>
            <a:endParaRPr sz="700" dirty="0">
              <a:solidFill>
                <a:srgbClr val="FFFFFF"/>
              </a:solidFill>
            </a:endParaRPr>
          </a:p>
          <a:p>
            <a:pPr marL="0" lvl="0" indent="0" algn="l" rtl="0">
              <a:lnSpc>
                <a:spcPct val="100000"/>
              </a:lnSpc>
              <a:spcBef>
                <a:spcPts val="0"/>
              </a:spcBef>
              <a:spcAft>
                <a:spcPts val="0"/>
              </a:spcAft>
              <a:buSzPts val="1100"/>
              <a:buNone/>
            </a:pPr>
            <a:r>
              <a:rPr lang="en" sz="700" dirty="0">
                <a:solidFill>
                  <a:srgbClr val="FFFFFF"/>
                </a:solidFill>
                <a:latin typeface="Times New Roman"/>
                <a:ea typeface="Times New Roman"/>
                <a:cs typeface="Times New Roman"/>
                <a:sym typeface="Times New Roman"/>
              </a:rPr>
              <a:t>the response from health care providers in the state have become critically relevant.  The purpose of this study is to perform an assessment of the current level of perceived preparedness of Physician Assistants (PAs) in Kentucky to treat SUD patients</a:t>
            </a:r>
            <a:r>
              <a:rPr lang="en" sz="700" b="1" dirty="0">
                <a:solidFill>
                  <a:srgbClr val="FFFFFF"/>
                </a:solidFill>
                <a:latin typeface="Times New Roman"/>
                <a:ea typeface="Times New Roman"/>
                <a:cs typeface="Times New Roman"/>
                <a:sym typeface="Times New Roman"/>
              </a:rPr>
              <a:t>.</a:t>
            </a:r>
            <a:r>
              <a:rPr lang="en" sz="700" dirty="0">
                <a:solidFill>
                  <a:srgbClr val="FFFFFF"/>
                </a:solidFill>
                <a:latin typeface="Times New Roman"/>
                <a:ea typeface="Times New Roman"/>
                <a:cs typeface="Times New Roman"/>
                <a:sym typeface="Times New Roman"/>
              </a:rPr>
              <a:t>  In so doing both the current readiness of the state’s PAs to treat these patients and insights into what did or did not contribute to their preparedness can be assessed. </a:t>
            </a:r>
            <a:endParaRPr sz="700" b="0" i="0" u="none" strike="noStrike" cap="none" dirty="0">
              <a:solidFill>
                <a:srgbClr val="FFFFFF"/>
              </a:solidFill>
              <a:latin typeface="Arial"/>
              <a:ea typeface="Arial"/>
              <a:cs typeface="Arial"/>
              <a:sym typeface="Arial"/>
            </a:endParaRPr>
          </a:p>
        </p:txBody>
      </p:sp>
      <p:sp>
        <p:nvSpPr>
          <p:cNvPr id="147" name="Google Shape;147;p25"/>
          <p:cNvSpPr txBox="1"/>
          <p:nvPr/>
        </p:nvSpPr>
        <p:spPr>
          <a:xfrm>
            <a:off x="49100" y="819621"/>
            <a:ext cx="1968600" cy="137100"/>
          </a:xfrm>
          <a:prstGeom prst="rect">
            <a:avLst/>
          </a:prstGeom>
          <a:noFill/>
          <a:ln>
            <a:noFill/>
          </a:ln>
        </p:spPr>
        <p:txBody>
          <a:bodyPr spcFirstLastPara="1" wrap="square" lIns="26200" tIns="13100" rIns="26200" bIns="13100" anchor="t" anchorCtr="0">
            <a:noAutofit/>
          </a:bodyPr>
          <a:lstStyle/>
          <a:p>
            <a:pPr marL="0" marR="0" lvl="0" indent="0" algn="l" rtl="0">
              <a:lnSpc>
                <a:spcPct val="120000"/>
              </a:lnSpc>
              <a:spcBef>
                <a:spcPts val="0"/>
              </a:spcBef>
              <a:spcAft>
                <a:spcPts val="0"/>
              </a:spcAft>
              <a:buNone/>
            </a:pPr>
            <a:r>
              <a:rPr lang="en" sz="900" b="1" i="0" u="none" strike="noStrike" cap="none" dirty="0">
                <a:solidFill>
                  <a:srgbClr val="D9D9D9"/>
                </a:solidFill>
                <a:latin typeface="Arial"/>
                <a:ea typeface="Arial"/>
                <a:cs typeface="Arial"/>
                <a:sym typeface="Arial"/>
              </a:rPr>
              <a:t>INTRODUCTION</a:t>
            </a:r>
            <a:endParaRPr sz="400" dirty="0">
              <a:solidFill>
                <a:srgbClr val="D9D9D9"/>
              </a:solidFill>
            </a:endParaRPr>
          </a:p>
        </p:txBody>
      </p:sp>
      <p:pic>
        <p:nvPicPr>
          <p:cNvPr id="148" name="Google Shape;148;p25"/>
          <p:cNvPicPr preferRelativeResize="0"/>
          <p:nvPr/>
        </p:nvPicPr>
        <p:blipFill rotWithShape="1">
          <a:blip r:embed="rId17">
            <a:alphaModFix/>
          </a:blip>
          <a:srcRect/>
          <a:stretch/>
        </p:blipFill>
        <p:spPr>
          <a:xfrm>
            <a:off x="7615622" y="192208"/>
            <a:ext cx="1331298" cy="464845"/>
          </a:xfrm>
          <a:prstGeom prst="rect">
            <a:avLst/>
          </a:prstGeom>
          <a:noFill/>
          <a:ln>
            <a:noFill/>
          </a:ln>
        </p:spPr>
      </p:pic>
      <p:sp>
        <p:nvSpPr>
          <p:cNvPr id="149" name="Google Shape;149;p25"/>
          <p:cNvSpPr txBox="1"/>
          <p:nvPr/>
        </p:nvSpPr>
        <p:spPr>
          <a:xfrm>
            <a:off x="60200" y="2425522"/>
            <a:ext cx="1968600" cy="126300"/>
          </a:xfrm>
          <a:prstGeom prst="rect">
            <a:avLst/>
          </a:prstGeom>
          <a:noFill/>
          <a:ln>
            <a:noFill/>
          </a:ln>
        </p:spPr>
        <p:txBody>
          <a:bodyPr spcFirstLastPara="1" wrap="square" lIns="26200" tIns="13100" rIns="26200" bIns="13100" anchor="t" anchorCtr="0">
            <a:noAutofit/>
          </a:bodyPr>
          <a:lstStyle/>
          <a:p>
            <a:pPr marL="0" marR="0" lvl="0" indent="0" algn="l" rtl="0">
              <a:lnSpc>
                <a:spcPct val="120000"/>
              </a:lnSpc>
              <a:spcBef>
                <a:spcPts val="0"/>
              </a:spcBef>
              <a:spcAft>
                <a:spcPts val="0"/>
              </a:spcAft>
              <a:buNone/>
            </a:pPr>
            <a:r>
              <a:rPr lang="en" sz="900" b="1" dirty="0">
                <a:solidFill>
                  <a:srgbClr val="D9D9D9"/>
                </a:solidFill>
              </a:rPr>
              <a:t>PURPOSE</a:t>
            </a:r>
            <a:endParaRPr sz="400" dirty="0">
              <a:solidFill>
                <a:srgbClr val="D9D9D9"/>
              </a:solidFill>
            </a:endParaRPr>
          </a:p>
        </p:txBody>
      </p:sp>
      <p:sp>
        <p:nvSpPr>
          <p:cNvPr id="150" name="Google Shape;150;p25"/>
          <p:cNvSpPr txBox="1"/>
          <p:nvPr/>
        </p:nvSpPr>
        <p:spPr>
          <a:xfrm>
            <a:off x="87852" y="2565809"/>
            <a:ext cx="2173800" cy="404100"/>
          </a:xfrm>
          <a:prstGeom prst="rect">
            <a:avLst/>
          </a:prstGeom>
          <a:noFill/>
          <a:ln>
            <a:noFill/>
          </a:ln>
        </p:spPr>
        <p:txBody>
          <a:bodyPr spcFirstLastPara="1" wrap="square" lIns="26200" tIns="13100" rIns="26200" bIns="13100" anchor="t" anchorCtr="0">
            <a:noAutofit/>
          </a:bodyPr>
          <a:lstStyle/>
          <a:p>
            <a:pPr marL="0" marR="0" lvl="0" indent="0" algn="l" rtl="0">
              <a:spcBef>
                <a:spcPts val="300"/>
              </a:spcBef>
              <a:spcAft>
                <a:spcPts val="0"/>
              </a:spcAft>
              <a:buNone/>
            </a:pPr>
            <a:r>
              <a:rPr lang="en" sz="700" dirty="0">
                <a:solidFill>
                  <a:srgbClr val="FFFFFF"/>
                </a:solidFill>
                <a:latin typeface="Times New Roman"/>
                <a:ea typeface="Times New Roman"/>
                <a:cs typeface="Times New Roman"/>
                <a:sym typeface="Times New Roman"/>
              </a:rPr>
              <a:t>The purpose of this study is to objectively assess the current perceived level of preparedness by practicing PAs in Kentucky to treat patients with ongoing SUD.</a:t>
            </a:r>
            <a:endParaRPr sz="700" i="0" u="none" strike="noStrike" cap="none" dirty="0">
              <a:solidFill>
                <a:srgbClr val="FFFFFF"/>
              </a:solidFill>
              <a:latin typeface="Times New Roman"/>
              <a:ea typeface="Times New Roman"/>
              <a:cs typeface="Times New Roman"/>
              <a:sym typeface="Times New Roman"/>
            </a:endParaRPr>
          </a:p>
        </p:txBody>
      </p:sp>
      <p:sp>
        <p:nvSpPr>
          <p:cNvPr id="151" name="Google Shape;151;p25"/>
          <p:cNvSpPr txBox="1"/>
          <p:nvPr/>
        </p:nvSpPr>
        <p:spPr>
          <a:xfrm>
            <a:off x="2775737" y="944544"/>
            <a:ext cx="1952700" cy="23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 dirty="0"/>
              <a:t>Figure 1: Percentage Breakdown of Survey Respondents by Specialty</a:t>
            </a:r>
            <a:endParaRPr sz="300" dirty="0"/>
          </a:p>
        </p:txBody>
      </p:sp>
      <p:pic>
        <p:nvPicPr>
          <p:cNvPr id="152" name="Google Shape;152;p25"/>
          <p:cNvPicPr preferRelativeResize="0"/>
          <p:nvPr/>
        </p:nvPicPr>
        <p:blipFill>
          <a:blip r:embed="rId18">
            <a:alphaModFix/>
          </a:blip>
          <a:stretch>
            <a:fillRect/>
          </a:stretch>
        </p:blipFill>
        <p:spPr>
          <a:xfrm>
            <a:off x="2388653" y="3230725"/>
            <a:ext cx="2099667" cy="1831498"/>
          </a:xfrm>
          <a:prstGeom prst="rect">
            <a:avLst/>
          </a:prstGeom>
          <a:noFill/>
          <a:ln w="9525" cap="flat" cmpd="sng">
            <a:noFill/>
            <a:prstDash val="solid"/>
            <a:round/>
            <a:headEnd type="none" w="sm" len="sm"/>
            <a:tailEnd type="none" w="sm" len="sm"/>
          </a:ln>
        </p:spPr>
      </p:pic>
      <p:sp>
        <p:nvSpPr>
          <p:cNvPr id="153" name="Google Shape;153;p25"/>
          <p:cNvSpPr txBox="1"/>
          <p:nvPr/>
        </p:nvSpPr>
        <p:spPr>
          <a:xfrm>
            <a:off x="2312927" y="2381221"/>
            <a:ext cx="2277114"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b="1" dirty="0">
                <a:solidFill>
                  <a:schemeClr val="dk1"/>
                </a:solidFill>
                <a:latin typeface="Times New Roman" panose="02020603050405020304" pitchFamily="18" charset="0"/>
                <a:ea typeface="Times New Roman"/>
                <a:cs typeface="Times New Roman" panose="02020603050405020304" pitchFamily="18" charset="0"/>
                <a:sym typeface="Times New Roman"/>
              </a:rPr>
              <a:t>Overview of the demographic results of survey respondents revealed PAs from various fields of medicine responded to the survey, with those working in primary care, behavioral health, and emergency medicine being best represented among respondents (Figure 1).  </a:t>
            </a:r>
            <a:r>
              <a:rPr lang="en" sz="600" dirty="0">
                <a:solidFill>
                  <a:schemeClr val="dk1"/>
                </a:solidFill>
                <a:latin typeface="Times New Roman" panose="02020603050405020304" pitchFamily="18" charset="0"/>
                <a:ea typeface="Times New Roman"/>
                <a:cs typeface="Times New Roman" panose="02020603050405020304" pitchFamily="18" charset="0"/>
                <a:sym typeface="Times New Roman"/>
              </a:rPr>
              <a:t>The breakdown of respondents identifying as working in “Other” can be seen in Table 1 below.  As illustrated below, the Bluegrass region of Kentucky provided the majority of respondents.  </a:t>
            </a:r>
            <a:r>
              <a:rPr lang="en" sz="600" dirty="0">
                <a:solidFill>
                  <a:schemeClr val="dk1"/>
                </a:solidFill>
                <a:latin typeface="Times New Roman" panose="02020603050405020304" pitchFamily="18" charset="0"/>
                <a:cs typeface="Times New Roman" panose="02020603050405020304" pitchFamily="18" charset="0"/>
              </a:rPr>
              <a:t>  </a:t>
            </a:r>
            <a:endParaRPr sz="600" dirty="0">
              <a:latin typeface="Times New Roman" panose="02020603050405020304" pitchFamily="18" charset="0"/>
              <a:cs typeface="Times New Roman" panose="02020603050405020304" pitchFamily="18" charset="0"/>
            </a:endParaRPr>
          </a:p>
        </p:txBody>
      </p:sp>
      <p:pic>
        <p:nvPicPr>
          <p:cNvPr id="154" name="Google Shape;154;p25"/>
          <p:cNvPicPr preferRelativeResize="0"/>
          <p:nvPr/>
        </p:nvPicPr>
        <p:blipFill>
          <a:blip r:embed="rId19">
            <a:alphaModFix/>
          </a:blip>
          <a:stretch>
            <a:fillRect/>
          </a:stretch>
        </p:blipFill>
        <p:spPr>
          <a:xfrm>
            <a:off x="2502545" y="1135918"/>
            <a:ext cx="1864385" cy="1309149"/>
          </a:xfrm>
          <a:prstGeom prst="rect">
            <a:avLst/>
          </a:prstGeom>
          <a:noFill/>
          <a:ln w="9525" cap="flat" cmpd="sng">
            <a:noFill/>
            <a:prstDash val="solid"/>
            <a:round/>
            <a:headEnd type="none" w="sm" len="sm"/>
            <a:tailEnd type="none" w="sm" len="sm"/>
          </a:ln>
        </p:spPr>
      </p:pic>
      <p:pic>
        <p:nvPicPr>
          <p:cNvPr id="155" name="Google Shape;155;p25"/>
          <p:cNvPicPr preferRelativeResize="0"/>
          <p:nvPr/>
        </p:nvPicPr>
        <p:blipFill>
          <a:blip r:embed="rId20">
            <a:alphaModFix/>
          </a:blip>
          <a:stretch>
            <a:fillRect/>
          </a:stretch>
        </p:blipFill>
        <p:spPr>
          <a:xfrm>
            <a:off x="4788310" y="1618070"/>
            <a:ext cx="1862428" cy="1291763"/>
          </a:xfrm>
          <a:prstGeom prst="rect">
            <a:avLst/>
          </a:prstGeom>
          <a:noFill/>
          <a:ln w="9525" cap="flat" cmpd="sng">
            <a:noFill/>
            <a:prstDash val="solid"/>
            <a:round/>
            <a:headEnd type="none" w="sm" len="sm"/>
            <a:tailEnd type="none" w="sm" len="sm"/>
          </a:ln>
        </p:spPr>
      </p:pic>
      <p:sp>
        <p:nvSpPr>
          <p:cNvPr id="156" name="Google Shape;156;p25"/>
          <p:cNvSpPr txBox="1"/>
          <p:nvPr/>
        </p:nvSpPr>
        <p:spPr>
          <a:xfrm>
            <a:off x="4594841" y="2858711"/>
            <a:ext cx="2207720" cy="684773"/>
          </a:xfrm>
          <a:prstGeom prst="rect">
            <a:avLst/>
          </a:prstGeom>
          <a:noFill/>
          <a:ln>
            <a:noFill/>
          </a:ln>
        </p:spPr>
        <p:txBody>
          <a:bodyPr spcFirstLastPara="1" wrap="square" lIns="91425" tIns="91425" rIns="91425" bIns="91425" anchor="t" anchorCtr="0">
            <a:spAutoFit/>
          </a:bodyPr>
          <a:lstStyle/>
          <a:p>
            <a:pPr marL="0" lvl="0" indent="0" algn="l" rtl="0">
              <a:spcAft>
                <a:spcPts val="0"/>
              </a:spcAft>
              <a:buNone/>
            </a:pPr>
            <a:r>
              <a:rPr lang="en" sz="550" dirty="0">
                <a:latin typeface="Times New Roman"/>
                <a:ea typeface="Times New Roman"/>
                <a:cs typeface="Times New Roman"/>
                <a:sym typeface="Times New Roman"/>
              </a:rPr>
              <a:t>As illustrated in Figure 2:</a:t>
            </a:r>
            <a:endParaRPr lang="en" sz="400" dirty="0">
              <a:latin typeface="Times New Roman"/>
              <a:ea typeface="Times New Roman"/>
              <a:cs typeface="Times New Roman"/>
              <a:sym typeface="Times New Roman"/>
            </a:endParaRPr>
          </a:p>
          <a:p>
            <a:pPr marL="0" lvl="0" indent="0" algn="l" rtl="0">
              <a:spcAft>
                <a:spcPts val="0"/>
              </a:spcAft>
              <a:buNone/>
            </a:pPr>
            <a:endParaRPr lang="en" sz="500" dirty="0">
              <a:latin typeface="Times New Roman"/>
              <a:ea typeface="Times New Roman"/>
              <a:cs typeface="Times New Roman"/>
              <a:sym typeface="Times New Roman"/>
            </a:endParaRPr>
          </a:p>
          <a:p>
            <a:pPr marL="57150" lvl="0" indent="-57150" algn="l" rtl="0">
              <a:spcAft>
                <a:spcPts val="0"/>
              </a:spcAft>
              <a:buSzPct val="150000"/>
              <a:buFont typeface="Arial" panose="020B0604020202020204" pitchFamily="34" charset="0"/>
              <a:buChar char="•"/>
            </a:pPr>
            <a:r>
              <a:rPr lang="en" sz="550" b="1" dirty="0">
                <a:latin typeface="Times New Roman"/>
                <a:ea typeface="Times New Roman"/>
                <a:cs typeface="Times New Roman"/>
                <a:sym typeface="Times New Roman"/>
              </a:rPr>
              <a:t>24.1% of participants answered that they “moderately agree” that they feel prepared to treat patients with SUD.</a:t>
            </a:r>
          </a:p>
          <a:p>
            <a:pPr marL="57150" lvl="0" indent="-57150" algn="l" rtl="0">
              <a:spcAft>
                <a:spcPts val="0"/>
              </a:spcAft>
              <a:buSzPct val="150000"/>
              <a:buFont typeface="Arial" panose="020B0604020202020204" pitchFamily="34" charset="0"/>
              <a:buChar char="•"/>
            </a:pPr>
            <a:r>
              <a:rPr lang="en" sz="550" b="1" dirty="0">
                <a:latin typeface="Times New Roman"/>
                <a:ea typeface="Times New Roman"/>
                <a:cs typeface="Times New Roman"/>
                <a:sym typeface="Times New Roman"/>
              </a:rPr>
              <a:t>18% answered that they “moderately disagree” to feeling confident in treating this patient population.</a:t>
            </a:r>
          </a:p>
        </p:txBody>
      </p:sp>
      <p:sp>
        <p:nvSpPr>
          <p:cNvPr id="157" name="Google Shape;157;p25"/>
          <p:cNvSpPr txBox="1"/>
          <p:nvPr/>
        </p:nvSpPr>
        <p:spPr>
          <a:xfrm>
            <a:off x="4585933" y="3602919"/>
            <a:ext cx="2207720" cy="1449982"/>
          </a:xfrm>
          <a:prstGeom prst="rect">
            <a:avLst/>
          </a:prstGeom>
          <a:noFill/>
          <a:ln>
            <a:noFill/>
          </a:ln>
        </p:spPr>
        <p:txBody>
          <a:bodyPr spcFirstLastPara="1" wrap="square" lIns="91425" tIns="91425" rIns="91425" bIns="91425" anchor="t" anchorCtr="0">
            <a:spAutoFit/>
          </a:bodyPr>
          <a:lstStyle/>
          <a:p>
            <a:pPr marL="57150" lvl="0" indent="-85725" algn="l" rtl="0">
              <a:lnSpc>
                <a:spcPct val="115000"/>
              </a:lnSpc>
              <a:spcBef>
                <a:spcPts val="0"/>
              </a:spcBef>
              <a:spcAft>
                <a:spcPts val="0"/>
              </a:spcAft>
              <a:buClr>
                <a:schemeClr val="dk1"/>
              </a:buClr>
              <a:buSzPts val="450"/>
              <a:buFont typeface="Times New Roman"/>
              <a:buChar char="●"/>
            </a:pPr>
            <a:r>
              <a:rPr lang="en" sz="550" dirty="0">
                <a:solidFill>
                  <a:schemeClr val="dk1"/>
                </a:solidFill>
                <a:latin typeface="Times New Roman"/>
                <a:ea typeface="Times New Roman"/>
                <a:cs typeface="Times New Roman"/>
                <a:sym typeface="Times New Roman"/>
              </a:rPr>
              <a:t>526 surveys were distributed with a 16% response rate.</a:t>
            </a:r>
            <a:endParaRPr sz="550" dirty="0">
              <a:solidFill>
                <a:schemeClr val="dk1"/>
              </a:solidFill>
              <a:latin typeface="Times New Roman"/>
              <a:ea typeface="Times New Roman"/>
              <a:cs typeface="Times New Roman"/>
              <a:sym typeface="Times New Roman"/>
            </a:endParaRPr>
          </a:p>
          <a:p>
            <a:pPr marL="57150" lvl="0" indent="-85725" algn="l" rtl="0">
              <a:lnSpc>
                <a:spcPct val="115000"/>
              </a:lnSpc>
              <a:spcBef>
                <a:spcPts val="0"/>
              </a:spcBef>
              <a:spcAft>
                <a:spcPts val="0"/>
              </a:spcAft>
              <a:buClr>
                <a:schemeClr val="dk1"/>
              </a:buClr>
              <a:buSzPts val="450"/>
              <a:buFont typeface="Times New Roman"/>
              <a:buChar char="●"/>
            </a:pPr>
            <a:r>
              <a:rPr lang="en" sz="550" b="1" dirty="0">
                <a:solidFill>
                  <a:schemeClr val="dk1"/>
                </a:solidFill>
                <a:latin typeface="Times New Roman"/>
                <a:ea typeface="Times New Roman"/>
                <a:cs typeface="Times New Roman"/>
                <a:sym typeface="Times New Roman"/>
              </a:rPr>
              <a:t>When asked to rate how comfortable they felt prescribing schedule III-V drugs for the treatment of SUD, most participants reported feeling “extremely uncomfortable” (28.9%), </a:t>
            </a:r>
            <a:r>
              <a:rPr lang="en" sz="550" dirty="0">
                <a:solidFill>
                  <a:schemeClr val="dk1"/>
                </a:solidFill>
                <a:latin typeface="Times New Roman"/>
                <a:ea typeface="Times New Roman"/>
                <a:cs typeface="Times New Roman"/>
                <a:sym typeface="Times New Roman"/>
              </a:rPr>
              <a:t>and only six participants reported feeling “extremely comfortable” (7.2%).</a:t>
            </a:r>
            <a:endParaRPr sz="550" dirty="0">
              <a:solidFill>
                <a:schemeClr val="dk1"/>
              </a:solidFill>
              <a:latin typeface="Times New Roman"/>
              <a:ea typeface="Times New Roman"/>
              <a:cs typeface="Times New Roman"/>
              <a:sym typeface="Times New Roman"/>
            </a:endParaRPr>
          </a:p>
          <a:p>
            <a:pPr marL="57150" lvl="0" indent="-85725" algn="l" rtl="0">
              <a:lnSpc>
                <a:spcPct val="115000"/>
              </a:lnSpc>
              <a:spcBef>
                <a:spcPts val="0"/>
              </a:spcBef>
              <a:spcAft>
                <a:spcPts val="0"/>
              </a:spcAft>
              <a:buClr>
                <a:schemeClr val="dk1"/>
              </a:buClr>
              <a:buSzPts val="450"/>
              <a:buFont typeface="Times New Roman"/>
              <a:buChar char="●"/>
            </a:pPr>
            <a:r>
              <a:rPr lang="en" sz="550" dirty="0">
                <a:solidFill>
                  <a:schemeClr val="dk1"/>
                </a:solidFill>
                <a:latin typeface="Times New Roman"/>
                <a:ea typeface="Times New Roman"/>
                <a:cs typeface="Times New Roman"/>
                <a:sym typeface="Times New Roman"/>
              </a:rPr>
              <a:t>When investigating participants’ response to “I feel prepared to treat patients with SUD”, </a:t>
            </a:r>
            <a:r>
              <a:rPr lang="en" sz="550" b="1" dirty="0">
                <a:solidFill>
                  <a:schemeClr val="dk1"/>
                </a:solidFill>
                <a:latin typeface="Times New Roman"/>
                <a:ea typeface="Times New Roman"/>
                <a:cs typeface="Times New Roman"/>
                <a:sym typeface="Times New Roman"/>
              </a:rPr>
              <a:t>there was a strong correlation with how they responded that CME requirements </a:t>
            </a:r>
            <a:r>
              <a:rPr lang="en" sz="550" dirty="0">
                <a:solidFill>
                  <a:schemeClr val="dk1"/>
                </a:solidFill>
                <a:latin typeface="Times New Roman"/>
                <a:ea typeface="Times New Roman"/>
                <a:cs typeface="Times New Roman"/>
                <a:sym typeface="Times New Roman"/>
              </a:rPr>
              <a:t>(r= 0.434, p&lt; 0.0001) </a:t>
            </a:r>
            <a:r>
              <a:rPr lang="en" sz="550" b="1" dirty="0">
                <a:solidFill>
                  <a:schemeClr val="dk1"/>
                </a:solidFill>
                <a:latin typeface="Times New Roman"/>
                <a:ea typeface="Times New Roman"/>
                <a:cs typeface="Times New Roman"/>
                <a:sym typeface="Times New Roman"/>
              </a:rPr>
              <a:t>and on-the-job training</a:t>
            </a:r>
            <a:r>
              <a:rPr lang="en" sz="550" dirty="0">
                <a:solidFill>
                  <a:schemeClr val="dk1"/>
                </a:solidFill>
                <a:latin typeface="Times New Roman"/>
                <a:ea typeface="Times New Roman"/>
                <a:cs typeface="Times New Roman"/>
                <a:sym typeface="Times New Roman"/>
              </a:rPr>
              <a:t>  (r= 0.641, p&lt; 0.0001) prepared them to treat SUD.  </a:t>
            </a:r>
          </a:p>
          <a:p>
            <a:pPr marL="57150" lvl="0" indent="-85725" algn="l" rtl="0">
              <a:lnSpc>
                <a:spcPct val="115000"/>
              </a:lnSpc>
              <a:spcBef>
                <a:spcPts val="0"/>
              </a:spcBef>
              <a:spcAft>
                <a:spcPts val="0"/>
              </a:spcAft>
              <a:buClr>
                <a:schemeClr val="dk1"/>
              </a:buClr>
              <a:buSzPts val="450"/>
              <a:buFont typeface="Times New Roman"/>
              <a:buChar char="●"/>
            </a:pPr>
            <a:r>
              <a:rPr lang="en" sz="550" b="1" dirty="0">
                <a:solidFill>
                  <a:schemeClr val="dk1"/>
                </a:solidFill>
                <a:latin typeface="Times New Roman"/>
                <a:ea typeface="Times New Roman"/>
                <a:cs typeface="Times New Roman"/>
                <a:sym typeface="Times New Roman"/>
              </a:rPr>
              <a:t>There was no correlation between perceived preparedness to treat SUD and the Physician Assistant program the participant attended </a:t>
            </a:r>
            <a:r>
              <a:rPr lang="en" sz="550" dirty="0">
                <a:solidFill>
                  <a:schemeClr val="dk1"/>
                </a:solidFill>
                <a:latin typeface="Times New Roman"/>
                <a:ea typeface="Times New Roman"/>
                <a:cs typeface="Times New Roman"/>
                <a:sym typeface="Times New Roman"/>
              </a:rPr>
              <a:t>(r = 0.106, p = 0.339) </a:t>
            </a:r>
            <a:r>
              <a:rPr lang="en" sz="550" b="1" dirty="0">
                <a:solidFill>
                  <a:schemeClr val="dk1"/>
                </a:solidFill>
                <a:latin typeface="Times New Roman"/>
                <a:ea typeface="Times New Roman"/>
                <a:cs typeface="Times New Roman"/>
                <a:sym typeface="Times New Roman"/>
              </a:rPr>
              <a:t>or their number of years as a practicing Physician Assistant </a:t>
            </a:r>
            <a:r>
              <a:rPr lang="en" sz="550" dirty="0">
                <a:solidFill>
                  <a:schemeClr val="dk1"/>
                </a:solidFill>
                <a:latin typeface="Times New Roman"/>
                <a:ea typeface="Times New Roman"/>
                <a:cs typeface="Times New Roman"/>
                <a:sym typeface="Times New Roman"/>
              </a:rPr>
              <a:t>(r = -0.123, p = 0.268). </a:t>
            </a:r>
            <a:endParaRPr sz="550" dirty="0">
              <a:solidFill>
                <a:schemeClr val="dk1"/>
              </a:solidFill>
              <a:latin typeface="Times New Roman"/>
              <a:ea typeface="Times New Roman"/>
              <a:cs typeface="Times New Roman"/>
              <a:sym typeface="Times New Roman"/>
            </a:endParaRPr>
          </a:p>
        </p:txBody>
      </p:sp>
      <p:pic>
        <p:nvPicPr>
          <p:cNvPr id="2" name="Background Audio.m4a" descr="Background Audio.m4a">
            <a:hlinkClick r:id="" action="ppaction://media"/>
            <a:extLst>
              <a:ext uri="{FF2B5EF4-FFF2-40B4-BE49-F238E27FC236}">
                <a16:creationId xmlns:a16="http://schemas.microsoft.com/office/drawing/2014/main" id="{681D5E99-E7B3-7B40-BC2D-E0818B0D2313}"/>
              </a:ext>
            </a:extLst>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684152" y="2406412"/>
            <a:ext cx="209056" cy="209056"/>
          </a:xfrm>
          <a:prstGeom prst="rect">
            <a:avLst/>
          </a:prstGeom>
        </p:spPr>
      </p:pic>
      <p:pic>
        <p:nvPicPr>
          <p:cNvPr id="3" name="1025 Blackwell Ct.m4a" descr="1025 Blackwell Ct.m4a">
            <a:hlinkClick r:id="" action="ppaction://media"/>
            <a:extLst>
              <a:ext uri="{FF2B5EF4-FFF2-40B4-BE49-F238E27FC236}">
                <a16:creationId xmlns:a16="http://schemas.microsoft.com/office/drawing/2014/main" id="{31B139B0-3CBB-E445-BC27-E5D4E9FACF87}"/>
              </a:ext>
            </a:extLst>
          </p:cNvPr>
          <p:cNvPicPr>
            <a:picLocks noChangeAspect="1"/>
          </p:cNvPicPr>
          <p:nvPr>
            <a:audioFile r:link="rId4"/>
            <p:extLst>
              <p:ext uri="{DAA4B4D4-6D71-4841-9C94-3DE7FCFB9230}">
                <p14:media xmlns:p14="http://schemas.microsoft.com/office/powerpoint/2010/main" r:embed="rId3"/>
              </p:ext>
            </p:extLst>
          </p:nvPr>
        </p:nvPicPr>
        <p:blipFill>
          <a:blip r:embed="rId21"/>
          <a:stretch>
            <a:fillRect/>
          </a:stretch>
        </p:blipFill>
        <p:spPr>
          <a:xfrm>
            <a:off x="1017605" y="779708"/>
            <a:ext cx="216926" cy="216926"/>
          </a:xfrm>
          <a:prstGeom prst="rect">
            <a:avLst/>
          </a:prstGeom>
        </p:spPr>
      </p:pic>
      <p:pic>
        <p:nvPicPr>
          <p:cNvPr id="4" name="Methods Section- J. Ross.m4a" descr="Methods Section- J. Ross.m4a">
            <a:hlinkClick r:id="" action="ppaction://media"/>
            <a:extLst>
              <a:ext uri="{FF2B5EF4-FFF2-40B4-BE49-F238E27FC236}">
                <a16:creationId xmlns:a16="http://schemas.microsoft.com/office/drawing/2014/main" id="{DDCF85DD-39B0-374D-A9E3-7382D21BE324}"/>
              </a:ext>
            </a:extLst>
          </p:cNvPr>
          <p:cNvPicPr>
            <a:picLocks noChangeAspect="1"/>
          </p:cNvPicPr>
          <p:nvPr>
            <a:audioFile r:link="rId6"/>
            <p:extLst>
              <p:ext uri="{DAA4B4D4-6D71-4841-9C94-3DE7FCFB9230}">
                <p14:media xmlns:p14="http://schemas.microsoft.com/office/powerpoint/2010/main" r:embed="rId5"/>
              </p:ext>
            </p:extLst>
          </p:nvPr>
        </p:nvPicPr>
        <p:blipFill>
          <a:blip r:embed="rId21"/>
          <a:stretch>
            <a:fillRect/>
          </a:stretch>
        </p:blipFill>
        <p:spPr>
          <a:xfrm>
            <a:off x="681720" y="3038422"/>
            <a:ext cx="254897" cy="216926"/>
          </a:xfrm>
          <a:prstGeom prst="rect">
            <a:avLst/>
          </a:prstGeom>
        </p:spPr>
      </p:pic>
      <p:cxnSp>
        <p:nvCxnSpPr>
          <p:cNvPr id="38" name="Google Shape;143;p25">
            <a:extLst>
              <a:ext uri="{FF2B5EF4-FFF2-40B4-BE49-F238E27FC236}">
                <a16:creationId xmlns:a16="http://schemas.microsoft.com/office/drawing/2014/main" id="{799CFBE1-3CC1-9B46-87C2-BE8D8AC04668}"/>
              </a:ext>
            </a:extLst>
          </p:cNvPr>
          <p:cNvCxnSpPr/>
          <p:nvPr/>
        </p:nvCxnSpPr>
        <p:spPr>
          <a:xfrm>
            <a:off x="2303861" y="761400"/>
            <a:ext cx="0" cy="4382100"/>
          </a:xfrm>
          <a:prstGeom prst="straightConnector1">
            <a:avLst/>
          </a:prstGeom>
          <a:noFill/>
          <a:ln w="50800" cap="flat" cmpd="sng">
            <a:solidFill>
              <a:srgbClr val="005DAA"/>
            </a:solidFill>
            <a:prstDash val="solid"/>
            <a:round/>
            <a:headEnd type="none" w="sm" len="sm"/>
            <a:tailEnd type="none" w="sm" len="sm"/>
          </a:ln>
          <a:effectLst>
            <a:outerShdw blurRad="40000" dist="23000" dir="5400000" rotWithShape="0">
              <a:srgbClr val="000000">
                <a:alpha val="34901"/>
              </a:srgbClr>
            </a:outerShdw>
          </a:effectLst>
        </p:spPr>
      </p:cxnSp>
      <p:pic>
        <p:nvPicPr>
          <p:cNvPr id="6" name="Masters Project Conclusion">
            <a:hlinkClick r:id="" action="ppaction://media"/>
            <a:extLst>
              <a:ext uri="{FF2B5EF4-FFF2-40B4-BE49-F238E27FC236}">
                <a16:creationId xmlns:a16="http://schemas.microsoft.com/office/drawing/2014/main" id="{8C61C139-1F54-46F9-8D63-283676BD4F83}"/>
              </a:ext>
            </a:extLst>
          </p:cNvPr>
          <p:cNvPicPr>
            <a:picLocks noChangeAspect="1"/>
          </p:cNvPicPr>
          <p:nvPr>
            <a:audioFile r:link="rId8"/>
            <p:extLst>
              <p:ext uri="{DAA4B4D4-6D71-4841-9C94-3DE7FCFB9230}">
                <p14:media xmlns:p14="http://schemas.microsoft.com/office/powerpoint/2010/main" r:embed="rId7"/>
              </p:ext>
            </p:extLst>
          </p:nvPr>
        </p:nvPicPr>
        <p:blipFill>
          <a:blip r:embed="rId22">
            <a:duotone>
              <a:schemeClr val="accent5">
                <a:shade val="45000"/>
                <a:satMod val="135000"/>
              </a:schemeClr>
              <a:prstClr val="white"/>
            </a:duotone>
            <a:extLst>
              <a:ext uri="{BEBA8EAE-BF5A-486C-A8C5-ECC9F3942E4B}">
                <a14:imgProps xmlns:a14="http://schemas.microsoft.com/office/drawing/2010/main">
                  <a14:imgLayer r:embed="rId23">
                    <a14:imgEffect>
                      <a14:colorTemperature colorTemp="7200"/>
                    </a14:imgEffect>
                    <a14:imgEffect>
                      <a14:brightnessContrast bright="-40000" contrast="-40000"/>
                    </a14:imgEffect>
                  </a14:imgLayer>
                </a14:imgProps>
              </a:ext>
            </a:extLst>
          </a:blip>
          <a:stretch>
            <a:fillRect/>
          </a:stretch>
        </p:blipFill>
        <p:spPr>
          <a:xfrm>
            <a:off x="7701170" y="2523474"/>
            <a:ext cx="209804" cy="209804"/>
          </a:xfrm>
          <a:prstGeom prst="rect">
            <a:avLst/>
          </a:prstGeom>
        </p:spPr>
      </p:pic>
      <p:pic>
        <p:nvPicPr>
          <p:cNvPr id="7" name="MP discussion recording.m4a" descr="MP discussion recording.m4a">
            <a:hlinkClick r:id="" action="ppaction://media"/>
            <a:extLst>
              <a:ext uri="{FF2B5EF4-FFF2-40B4-BE49-F238E27FC236}">
                <a16:creationId xmlns:a16="http://schemas.microsoft.com/office/drawing/2014/main" id="{EDA7212A-D792-5F4E-B5C5-03D71B40E19D}"/>
              </a:ext>
            </a:extLst>
          </p:cNvPr>
          <p:cNvPicPr>
            <a:picLocks noChangeAspect="1"/>
          </p:cNvPicPr>
          <p:nvPr>
            <a:audioFile r:link="rId10"/>
            <p:extLst>
              <p:ext uri="{DAA4B4D4-6D71-4841-9C94-3DE7FCFB9230}">
                <p14:media xmlns:p14="http://schemas.microsoft.com/office/powerpoint/2010/main" r:embed="rId9"/>
              </p:ext>
            </p:extLst>
          </p:nvPr>
        </p:nvPicPr>
        <p:blipFill>
          <a:blip r:embed="rId21">
            <a:duotone>
              <a:prstClr val="black"/>
              <a:schemeClr val="accent5">
                <a:tint val="45000"/>
                <a:satMod val="400000"/>
              </a:schemeClr>
            </a:duotone>
          </a:blip>
          <a:stretch>
            <a:fillRect/>
          </a:stretch>
        </p:blipFill>
        <p:spPr>
          <a:xfrm>
            <a:off x="7632607" y="774932"/>
            <a:ext cx="273515" cy="273515"/>
          </a:xfrm>
          <a:prstGeom prst="rect">
            <a:avLst/>
          </a:prstGeom>
        </p:spPr>
      </p:pic>
      <p:pic>
        <p:nvPicPr>
          <p:cNvPr id="8" name="Master’s Project  results  FINAL" descr="Master’s Project  results  FINAL">
            <a:hlinkClick r:id="" action="ppaction://media"/>
            <a:extLst>
              <a:ext uri="{FF2B5EF4-FFF2-40B4-BE49-F238E27FC236}">
                <a16:creationId xmlns:a16="http://schemas.microsoft.com/office/drawing/2014/main" id="{49D185C4-187F-7744-9641-8DEBA60C5AE7}"/>
              </a:ext>
            </a:extLst>
          </p:cNvPr>
          <p:cNvPicPr>
            <a:picLocks noChangeAspect="1"/>
          </p:cNvPicPr>
          <p:nvPr>
            <a:audioFile r:link="rId12"/>
            <p:extLst>
              <p:ext uri="{DAA4B4D4-6D71-4841-9C94-3DE7FCFB9230}">
                <p14:media xmlns:p14="http://schemas.microsoft.com/office/powerpoint/2010/main" r:embed="rId11"/>
              </p:ext>
            </p:extLst>
          </p:nvPr>
        </p:nvPicPr>
        <p:blipFill>
          <a:blip r:embed="rId21">
            <a:duotone>
              <a:prstClr val="black"/>
              <a:schemeClr val="accent5">
                <a:tint val="45000"/>
                <a:satMod val="400000"/>
              </a:schemeClr>
            </a:duotone>
          </a:blip>
          <a:stretch>
            <a:fillRect/>
          </a:stretch>
        </p:blipFill>
        <p:spPr>
          <a:xfrm>
            <a:off x="3009785" y="789197"/>
            <a:ext cx="256179" cy="2561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83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1827"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7010" fill="hold"/>
                                        <p:tgtEl>
                                          <p:spTgt spid="4"/>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63331" fill="hold"/>
                                        <p:tgtEl>
                                          <p:spTgt spid="6"/>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12893" fill="hold"/>
                                        <p:tgtEl>
                                          <p:spTgt spid="7"/>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7449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
                </p:tgtEl>
              </p:cMediaNode>
            </p:audio>
            <p:audio>
              <p:cMediaNode vol="80000">
                <p:cTn id="28" fill="hold" display="0">
                  <p:stCondLst>
                    <p:cond delay="indefinite"/>
                  </p:stCondLst>
                  <p:endCondLst>
                    <p:cond evt="onStopAudio" delay="0">
                      <p:tgtEl>
                        <p:sldTgt/>
                      </p:tgtEl>
                    </p:cond>
                  </p:endCondLst>
                </p:cTn>
                <p:tgtEl>
                  <p:spTgt spid="3"/>
                </p:tgtEl>
              </p:cMediaNode>
            </p:audio>
            <p:audio>
              <p:cMediaNode vol="80000">
                <p:cTn id="29" fill="hold" display="0">
                  <p:stCondLst>
                    <p:cond delay="indefinite"/>
                  </p:stCondLst>
                  <p:endCondLst>
                    <p:cond evt="onStopAudio" delay="0">
                      <p:tgtEl>
                        <p:sldTgt/>
                      </p:tgtEl>
                    </p:cond>
                  </p:endCondLst>
                </p:cTn>
                <p:tgtEl>
                  <p:spTgt spid="4"/>
                </p:tgtEl>
              </p:cMediaNode>
            </p:audio>
            <p:audio>
              <p:cMediaNode vol="80000">
                <p:cTn id="30" fill="hold" display="0">
                  <p:stCondLst>
                    <p:cond delay="indefinite"/>
                  </p:stCondLst>
                  <p:endCondLst>
                    <p:cond evt="onStopAudio" delay="0">
                      <p:tgtEl>
                        <p:sldTgt/>
                      </p:tgtEl>
                    </p:cond>
                  </p:endCondLst>
                </p:cTn>
                <p:tgtEl>
                  <p:spTgt spid="6"/>
                </p:tgtEl>
              </p:cMediaNode>
            </p:audio>
            <p:audio>
              <p:cMediaNode vol="80000">
                <p:cTn id="31" fill="hold" display="0">
                  <p:stCondLst>
                    <p:cond delay="indefinite"/>
                  </p:stCondLst>
                  <p:endCondLst>
                    <p:cond evt="onStopAudio" delay="0">
                      <p:tgtEl>
                        <p:sldTgt/>
                      </p:tgtEl>
                    </p:cond>
                  </p:endCondLst>
                </p:cTn>
                <p:tgtEl>
                  <p:spTgt spid="7"/>
                </p:tgtEl>
              </p:cMediaNode>
            </p:audio>
            <p:audio>
              <p:cMediaNode vol="80000">
                <p:cTn id="32"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Verve">
      <a:dk1>
        <a:srgbClr val="000000"/>
      </a:dk1>
      <a:lt1>
        <a:srgbClr val="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3561</TotalTime>
  <Words>1025</Words>
  <Application>Microsoft Macintosh PowerPoint</Application>
  <PresentationFormat>On-screen Show (16:9)</PresentationFormat>
  <Paragraphs>34</Paragraphs>
  <Slides>1</Slides>
  <Notes>1</Notes>
  <HiddenSlides>0</HiddenSlides>
  <MMClips>6</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Times New Roman</vt:lpstr>
      <vt:lpstr>Simple Light</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Greenlee, Drew</cp:lastModifiedBy>
  <cp:revision>17</cp:revision>
  <dcterms:modified xsi:type="dcterms:W3CDTF">2021-04-19T02:57:29Z</dcterms:modified>
</cp:coreProperties>
</file>