
<file path=[Content_Types].xml><?xml version="1.0" encoding="utf-8"?>
<Types xmlns="http://schemas.openxmlformats.org/package/2006/content-types">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
  </p:notesMasterIdLst>
  <p:sldIdLst>
    <p:sldId id="256" r:id="rId2"/>
  </p:sldIdLst>
  <p:sldSz cx="43891200" cy="329184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0368">
          <p15:clr>
            <a:srgbClr val="A4A3A4"/>
          </p15:clr>
        </p15:guide>
        <p15:guide id="2" pos="13824">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7" roundtripDataSignature="AMtx7mjK2rWqsE696hD1wXwQs7MkRkz8A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590"/>
  </p:normalViewPr>
  <p:slideViewPr>
    <p:cSldViewPr snapToGrid="0">
      <p:cViewPr>
        <p:scale>
          <a:sx n="26" d="100"/>
          <a:sy n="26" d="100"/>
        </p:scale>
        <p:origin x="1384" y="-576"/>
      </p:cViewPr>
      <p:guideLst>
        <p:guide orient="horz" pos="10368"/>
        <p:guide pos="138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notesMaster" Target="notesMasters/notesMaster1.xml"/><Relationship Id="rId7" Type="http://customschemas.google.com/relationships/presentationmetadata" Target="metadata"/><Relationship Id="rId2" Type="http://schemas.openxmlformats.org/officeDocument/2006/relationships/slide" Target="slides/slide1.xml"/><Relationship Id="rId1" Type="http://schemas.openxmlformats.org/officeDocument/2006/relationships/slideMaster" Target="slideMasters/slideMaster1.xml"/><Relationship Id="rId11" Type="http://schemas.openxmlformats.org/officeDocument/2006/relationships/tableStyles" Target="tableStyles.xml"/><Relationship Id="rId10" Type="http://schemas.openxmlformats.org/officeDocument/2006/relationships/theme" Target="theme/theme1.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8" name="Google Shape;78;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7"/>
        <p:cNvGrpSpPr/>
        <p:nvPr/>
      </p:nvGrpSpPr>
      <p:grpSpPr>
        <a:xfrm>
          <a:off x="0" y="0"/>
          <a:ext cx="0" cy="0"/>
          <a:chOff x="0" y="0"/>
          <a:chExt cx="0" cy="0"/>
        </a:xfrm>
      </p:grpSpPr>
      <p:sp>
        <p:nvSpPr>
          <p:cNvPr id="8" name="Google Shape;8;p3"/>
          <p:cNvSpPr txBox="1">
            <a:spLocks noGrp="1"/>
          </p:cNvSpPr>
          <p:nvPr>
            <p:ph type="ctrTitle"/>
          </p:nvPr>
        </p:nvSpPr>
        <p:spPr>
          <a:xfrm>
            <a:off x="3292475" y="10226675"/>
            <a:ext cx="37306249" cy="705485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227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227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227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227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227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227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227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227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22700" b="0" i="0" u="none" strike="noStrike" cap="none">
                <a:solidFill>
                  <a:schemeClr val="dk2"/>
                </a:solidFill>
                <a:latin typeface="Arial"/>
                <a:ea typeface="Arial"/>
                <a:cs typeface="Arial"/>
                <a:sym typeface="Arial"/>
              </a:defRPr>
            </a:lvl9pPr>
          </a:lstStyle>
          <a:p>
            <a:endParaRPr/>
          </a:p>
        </p:txBody>
      </p:sp>
      <p:sp>
        <p:nvSpPr>
          <p:cNvPr id="9" name="Google Shape;9;p3"/>
          <p:cNvSpPr txBox="1">
            <a:spLocks noGrp="1"/>
          </p:cNvSpPr>
          <p:nvPr>
            <p:ph type="subTitle" idx="1"/>
          </p:nvPr>
        </p:nvSpPr>
        <p:spPr>
          <a:xfrm>
            <a:off x="6583363" y="18653125"/>
            <a:ext cx="30724474" cy="8413750"/>
          </a:xfrm>
          <a:prstGeom prst="rect">
            <a:avLst/>
          </a:prstGeom>
          <a:noFill/>
          <a:ln>
            <a:noFill/>
          </a:ln>
        </p:spPr>
        <p:txBody>
          <a:bodyPr spcFirstLastPara="1" wrap="square" lIns="91425" tIns="45700" rIns="91425" bIns="45700" anchor="t" anchorCtr="0">
            <a:noAutofit/>
          </a:bodyPr>
          <a:lstStyle>
            <a:lvl1pPr marR="0" lvl="0" algn="ctr" rtl="0">
              <a:spcBef>
                <a:spcPts val="3300"/>
              </a:spcBef>
              <a:spcAft>
                <a:spcPts val="0"/>
              </a:spcAft>
              <a:buClr>
                <a:schemeClr val="dk1"/>
              </a:buClr>
              <a:buSzPts val="16500"/>
              <a:buFont typeface="Arial"/>
              <a:buNone/>
              <a:defRPr sz="16500" b="0" i="0" u="none" strike="noStrike" cap="none">
                <a:solidFill>
                  <a:schemeClr val="dk1"/>
                </a:solidFill>
                <a:latin typeface="Arial"/>
                <a:ea typeface="Arial"/>
                <a:cs typeface="Arial"/>
                <a:sym typeface="Arial"/>
              </a:defRPr>
            </a:lvl1pPr>
            <a:lvl2pPr marR="0" lvl="1" algn="ctr" rtl="0">
              <a:spcBef>
                <a:spcPts val="2880"/>
              </a:spcBef>
              <a:spcAft>
                <a:spcPts val="0"/>
              </a:spcAft>
              <a:buClr>
                <a:schemeClr val="dk1"/>
              </a:buClr>
              <a:buSzPts val="14400"/>
              <a:buFont typeface="Arial"/>
              <a:buNone/>
              <a:defRPr sz="14400" b="0" i="0" u="none" strike="noStrike" cap="none">
                <a:solidFill>
                  <a:schemeClr val="dk1"/>
                </a:solidFill>
                <a:latin typeface="Arial"/>
                <a:ea typeface="Arial"/>
                <a:cs typeface="Arial"/>
                <a:sym typeface="Arial"/>
              </a:defRPr>
            </a:lvl2pPr>
            <a:lvl3pPr marR="0" lvl="2" algn="ctr" rtl="0">
              <a:spcBef>
                <a:spcPts val="2460"/>
              </a:spcBef>
              <a:spcAft>
                <a:spcPts val="0"/>
              </a:spcAft>
              <a:buClr>
                <a:schemeClr val="dk1"/>
              </a:buClr>
              <a:buSzPts val="12300"/>
              <a:buFont typeface="Arial"/>
              <a:buNone/>
              <a:defRPr sz="12300" b="0" i="0" u="none" strike="noStrike" cap="none">
                <a:solidFill>
                  <a:schemeClr val="dk1"/>
                </a:solidFill>
                <a:latin typeface="Arial"/>
                <a:ea typeface="Arial"/>
                <a:cs typeface="Arial"/>
                <a:sym typeface="Arial"/>
              </a:defRPr>
            </a:lvl3pPr>
            <a:lvl4pPr marR="0" lvl="3" algn="ctr" rtl="0">
              <a:spcBef>
                <a:spcPts val="2080"/>
              </a:spcBef>
              <a:spcAft>
                <a:spcPts val="0"/>
              </a:spcAft>
              <a:buClr>
                <a:schemeClr val="dk1"/>
              </a:buClr>
              <a:buSzPts val="10400"/>
              <a:buFont typeface="Arial"/>
              <a:buNone/>
              <a:defRPr sz="10400" b="0" i="0" u="none" strike="noStrike" cap="none">
                <a:solidFill>
                  <a:schemeClr val="dk1"/>
                </a:solidFill>
                <a:latin typeface="Arial"/>
                <a:ea typeface="Arial"/>
                <a:cs typeface="Arial"/>
                <a:sym typeface="Arial"/>
              </a:defRPr>
            </a:lvl4pPr>
            <a:lvl5pPr marR="0" lvl="4" algn="ctr" rtl="0">
              <a:spcBef>
                <a:spcPts val="2080"/>
              </a:spcBef>
              <a:spcAft>
                <a:spcPts val="0"/>
              </a:spcAft>
              <a:buClr>
                <a:schemeClr val="dk1"/>
              </a:buClr>
              <a:buSzPts val="10400"/>
              <a:buFont typeface="Arial"/>
              <a:buNone/>
              <a:defRPr sz="10400" b="0" i="0" u="none" strike="noStrike" cap="none">
                <a:solidFill>
                  <a:schemeClr val="dk1"/>
                </a:solidFill>
                <a:latin typeface="Arial"/>
                <a:ea typeface="Arial"/>
                <a:cs typeface="Arial"/>
                <a:sym typeface="Arial"/>
              </a:defRPr>
            </a:lvl5pPr>
            <a:lvl6pPr marR="0" lvl="5" algn="ctr" rtl="0">
              <a:spcBef>
                <a:spcPts val="2080"/>
              </a:spcBef>
              <a:spcAft>
                <a:spcPts val="0"/>
              </a:spcAft>
              <a:buClr>
                <a:schemeClr val="dk1"/>
              </a:buClr>
              <a:buSzPts val="10400"/>
              <a:buFont typeface="Arial"/>
              <a:buNone/>
              <a:defRPr sz="10400" b="0" i="0" u="none" strike="noStrike" cap="none">
                <a:solidFill>
                  <a:schemeClr val="dk1"/>
                </a:solidFill>
                <a:latin typeface="Arial"/>
                <a:ea typeface="Arial"/>
                <a:cs typeface="Arial"/>
                <a:sym typeface="Arial"/>
              </a:defRPr>
            </a:lvl6pPr>
            <a:lvl7pPr marR="0" lvl="6" algn="ctr" rtl="0">
              <a:spcBef>
                <a:spcPts val="2080"/>
              </a:spcBef>
              <a:spcAft>
                <a:spcPts val="0"/>
              </a:spcAft>
              <a:buClr>
                <a:schemeClr val="dk1"/>
              </a:buClr>
              <a:buSzPts val="10400"/>
              <a:buFont typeface="Arial"/>
              <a:buNone/>
              <a:defRPr sz="10400" b="0" i="0" u="none" strike="noStrike" cap="none">
                <a:solidFill>
                  <a:schemeClr val="dk1"/>
                </a:solidFill>
                <a:latin typeface="Arial"/>
                <a:ea typeface="Arial"/>
                <a:cs typeface="Arial"/>
                <a:sym typeface="Arial"/>
              </a:defRPr>
            </a:lvl7pPr>
            <a:lvl8pPr marR="0" lvl="7" algn="ctr" rtl="0">
              <a:spcBef>
                <a:spcPts val="2080"/>
              </a:spcBef>
              <a:spcAft>
                <a:spcPts val="0"/>
              </a:spcAft>
              <a:buClr>
                <a:schemeClr val="dk1"/>
              </a:buClr>
              <a:buSzPts val="10400"/>
              <a:buFont typeface="Arial"/>
              <a:buNone/>
              <a:defRPr sz="10400" b="0" i="0" u="none" strike="noStrike" cap="none">
                <a:solidFill>
                  <a:schemeClr val="dk1"/>
                </a:solidFill>
                <a:latin typeface="Arial"/>
                <a:ea typeface="Arial"/>
                <a:cs typeface="Arial"/>
                <a:sym typeface="Arial"/>
              </a:defRPr>
            </a:lvl8pPr>
            <a:lvl9pPr marR="0" lvl="8" algn="ctr" rtl="0">
              <a:spcBef>
                <a:spcPts val="2080"/>
              </a:spcBef>
              <a:spcAft>
                <a:spcPts val="0"/>
              </a:spcAft>
              <a:buClr>
                <a:schemeClr val="dk1"/>
              </a:buClr>
              <a:buSzPts val="10400"/>
              <a:buFont typeface="Arial"/>
              <a:buNone/>
              <a:defRPr sz="10400" b="0" i="0" u="none" strike="noStrike" cap="none">
                <a:solidFill>
                  <a:schemeClr val="dk1"/>
                </a:solidFill>
                <a:latin typeface="Arial"/>
                <a:ea typeface="Arial"/>
                <a:cs typeface="Arial"/>
                <a:sym typeface="Arial"/>
              </a:defRPr>
            </a:lvl9pPr>
          </a:lstStyle>
          <a:p>
            <a:endParaRPr/>
          </a:p>
        </p:txBody>
      </p:sp>
      <p:sp>
        <p:nvSpPr>
          <p:cNvPr id="10" name="Google Shape;10;p3"/>
          <p:cNvSpPr txBox="1">
            <a:spLocks noGrp="1"/>
          </p:cNvSpPr>
          <p:nvPr>
            <p:ph type="dt" idx="10"/>
          </p:nvPr>
        </p:nvSpPr>
        <p:spPr>
          <a:xfrm>
            <a:off x="2195513" y="29978350"/>
            <a:ext cx="10240962" cy="2286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30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30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30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30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30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30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30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30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3000" b="0" i="0" u="none" strike="noStrike" cap="none">
                <a:solidFill>
                  <a:schemeClr val="dk1"/>
                </a:solidFill>
                <a:latin typeface="Arial"/>
                <a:ea typeface="Arial"/>
                <a:cs typeface="Arial"/>
                <a:sym typeface="Arial"/>
              </a:defRPr>
            </a:lvl9pPr>
          </a:lstStyle>
          <a:p>
            <a:endParaRPr/>
          </a:p>
        </p:txBody>
      </p:sp>
      <p:sp>
        <p:nvSpPr>
          <p:cNvPr id="11" name="Google Shape;11;p3"/>
          <p:cNvSpPr txBox="1">
            <a:spLocks noGrp="1"/>
          </p:cNvSpPr>
          <p:nvPr>
            <p:ph type="ftr" idx="11"/>
          </p:nvPr>
        </p:nvSpPr>
        <p:spPr>
          <a:xfrm>
            <a:off x="14997113" y="29978350"/>
            <a:ext cx="13898562" cy="2286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30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30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30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30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30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30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30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30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3000" b="0" i="0" u="none" strike="noStrike" cap="none">
                <a:solidFill>
                  <a:schemeClr val="dk1"/>
                </a:solidFill>
                <a:latin typeface="Arial"/>
                <a:ea typeface="Arial"/>
                <a:cs typeface="Arial"/>
                <a:sym typeface="Arial"/>
              </a:defRPr>
            </a:lvl9pPr>
          </a:lstStyle>
          <a:p>
            <a:endParaRPr/>
          </a:p>
        </p:txBody>
      </p:sp>
      <p:sp>
        <p:nvSpPr>
          <p:cNvPr id="12" name="Google Shape;12;p3"/>
          <p:cNvSpPr txBox="1">
            <a:spLocks noGrp="1"/>
          </p:cNvSpPr>
          <p:nvPr>
            <p:ph type="sldNum" idx="12"/>
          </p:nvPr>
        </p:nvSpPr>
        <p:spPr>
          <a:xfrm>
            <a:off x="31456313" y="29978350"/>
            <a:ext cx="10240962" cy="2286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3000" b="0" i="0" u="none" strike="noStrike" cap="none">
                <a:solidFill>
                  <a:schemeClr val="dk1"/>
                </a:solidFill>
                <a:latin typeface="Arial"/>
                <a:ea typeface="Arial"/>
                <a:cs typeface="Arial"/>
                <a:sym typeface="Arial"/>
              </a:defRPr>
            </a:lvl1pPr>
            <a:lvl2pPr marL="0" marR="0" lvl="1" indent="0" algn="l" rtl="0">
              <a:spcBef>
                <a:spcPts val="0"/>
              </a:spcBef>
              <a:spcAft>
                <a:spcPts val="0"/>
              </a:spcAft>
              <a:buNone/>
              <a:defRPr sz="3000" b="0" i="0" u="none" strike="noStrike" cap="none">
                <a:solidFill>
                  <a:schemeClr val="dk1"/>
                </a:solidFill>
                <a:latin typeface="Arial"/>
                <a:ea typeface="Arial"/>
                <a:cs typeface="Arial"/>
                <a:sym typeface="Arial"/>
              </a:defRPr>
            </a:lvl2pPr>
            <a:lvl3pPr marL="0" marR="0" lvl="2" indent="0" algn="l" rtl="0">
              <a:spcBef>
                <a:spcPts val="0"/>
              </a:spcBef>
              <a:spcAft>
                <a:spcPts val="0"/>
              </a:spcAft>
              <a:buNone/>
              <a:defRPr sz="3000" b="0" i="0" u="none" strike="noStrike" cap="none">
                <a:solidFill>
                  <a:schemeClr val="dk1"/>
                </a:solidFill>
                <a:latin typeface="Arial"/>
                <a:ea typeface="Arial"/>
                <a:cs typeface="Arial"/>
                <a:sym typeface="Arial"/>
              </a:defRPr>
            </a:lvl3pPr>
            <a:lvl4pPr marL="0" marR="0" lvl="3" indent="0" algn="l" rtl="0">
              <a:spcBef>
                <a:spcPts val="0"/>
              </a:spcBef>
              <a:spcAft>
                <a:spcPts val="0"/>
              </a:spcAft>
              <a:buNone/>
              <a:defRPr sz="3000" b="0" i="0" u="none" strike="noStrike" cap="none">
                <a:solidFill>
                  <a:schemeClr val="dk1"/>
                </a:solidFill>
                <a:latin typeface="Arial"/>
                <a:ea typeface="Arial"/>
                <a:cs typeface="Arial"/>
                <a:sym typeface="Arial"/>
              </a:defRPr>
            </a:lvl4pPr>
            <a:lvl5pPr marL="0" marR="0" lvl="4" indent="0" algn="l" rtl="0">
              <a:spcBef>
                <a:spcPts val="0"/>
              </a:spcBef>
              <a:spcAft>
                <a:spcPts val="0"/>
              </a:spcAft>
              <a:buNone/>
              <a:defRPr sz="3000" b="0" i="0" u="none" strike="noStrike" cap="none">
                <a:solidFill>
                  <a:schemeClr val="dk1"/>
                </a:solidFill>
                <a:latin typeface="Arial"/>
                <a:ea typeface="Arial"/>
                <a:cs typeface="Arial"/>
                <a:sym typeface="Arial"/>
              </a:defRPr>
            </a:lvl5pPr>
            <a:lvl6pPr marL="0" marR="0" lvl="5" indent="0" algn="l" rtl="0">
              <a:spcBef>
                <a:spcPts val="0"/>
              </a:spcBef>
              <a:spcAft>
                <a:spcPts val="0"/>
              </a:spcAft>
              <a:buNone/>
              <a:defRPr sz="3000" b="0" i="0" u="none" strike="noStrike" cap="none">
                <a:solidFill>
                  <a:schemeClr val="dk1"/>
                </a:solidFill>
                <a:latin typeface="Arial"/>
                <a:ea typeface="Arial"/>
                <a:cs typeface="Arial"/>
                <a:sym typeface="Arial"/>
              </a:defRPr>
            </a:lvl6pPr>
            <a:lvl7pPr marL="0" marR="0" lvl="6" indent="0" algn="l" rtl="0">
              <a:spcBef>
                <a:spcPts val="0"/>
              </a:spcBef>
              <a:spcAft>
                <a:spcPts val="0"/>
              </a:spcAft>
              <a:buNone/>
              <a:defRPr sz="3000" b="0" i="0" u="none" strike="noStrike" cap="none">
                <a:solidFill>
                  <a:schemeClr val="dk1"/>
                </a:solidFill>
                <a:latin typeface="Arial"/>
                <a:ea typeface="Arial"/>
                <a:cs typeface="Arial"/>
                <a:sym typeface="Arial"/>
              </a:defRPr>
            </a:lvl7pPr>
            <a:lvl8pPr marL="0" marR="0" lvl="7" indent="0" algn="l" rtl="0">
              <a:spcBef>
                <a:spcPts val="0"/>
              </a:spcBef>
              <a:spcAft>
                <a:spcPts val="0"/>
              </a:spcAft>
              <a:buNone/>
              <a:defRPr sz="3000" b="0" i="0" u="none" strike="noStrike" cap="none">
                <a:solidFill>
                  <a:schemeClr val="dk1"/>
                </a:solidFill>
                <a:latin typeface="Arial"/>
                <a:ea typeface="Arial"/>
                <a:cs typeface="Arial"/>
                <a:sym typeface="Arial"/>
              </a:defRPr>
            </a:lvl8pPr>
            <a:lvl9pPr marL="0" marR="0" lvl="8" indent="0" algn="l" rtl="0">
              <a:spcBef>
                <a:spcPts val="0"/>
              </a:spcBef>
              <a:spcAft>
                <a:spcPts val="0"/>
              </a:spcAft>
              <a:buNone/>
              <a:defRPr sz="30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4"/>
        <p:cNvGrpSpPr/>
        <p:nvPr/>
      </p:nvGrpSpPr>
      <p:grpSpPr>
        <a:xfrm>
          <a:off x="0" y="0"/>
          <a:ext cx="0" cy="0"/>
          <a:chOff x="0" y="0"/>
          <a:chExt cx="0" cy="0"/>
        </a:xfrm>
      </p:grpSpPr>
      <p:sp>
        <p:nvSpPr>
          <p:cNvPr id="65" name="Google Shape;65;p12"/>
          <p:cNvSpPr txBox="1">
            <a:spLocks noGrp="1"/>
          </p:cNvSpPr>
          <p:nvPr>
            <p:ph type="title"/>
          </p:nvPr>
        </p:nvSpPr>
        <p:spPr>
          <a:xfrm>
            <a:off x="2195513" y="1319213"/>
            <a:ext cx="39501763" cy="54864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227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227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227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227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227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227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227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227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22700" b="0" i="0" u="none" strike="noStrike" cap="none">
                <a:solidFill>
                  <a:schemeClr val="dk2"/>
                </a:solidFill>
                <a:latin typeface="Arial"/>
                <a:ea typeface="Arial"/>
                <a:cs typeface="Arial"/>
                <a:sym typeface="Arial"/>
              </a:defRPr>
            </a:lvl9pPr>
          </a:lstStyle>
          <a:p>
            <a:endParaRPr/>
          </a:p>
        </p:txBody>
      </p:sp>
      <p:sp>
        <p:nvSpPr>
          <p:cNvPr id="66" name="Google Shape;66;p12"/>
          <p:cNvSpPr txBox="1">
            <a:spLocks noGrp="1"/>
          </p:cNvSpPr>
          <p:nvPr>
            <p:ph type="body" idx="1"/>
          </p:nvPr>
        </p:nvSpPr>
        <p:spPr>
          <a:xfrm rot="5400000">
            <a:off x="11083925" y="-1206500"/>
            <a:ext cx="21724937" cy="39501763"/>
          </a:xfrm>
          <a:prstGeom prst="rect">
            <a:avLst/>
          </a:prstGeom>
          <a:noFill/>
          <a:ln>
            <a:noFill/>
          </a:ln>
        </p:spPr>
        <p:txBody>
          <a:bodyPr spcFirstLastPara="1" wrap="square" lIns="91425" tIns="45700" rIns="91425" bIns="45700" anchor="t" anchorCtr="0">
            <a:noAutofit/>
          </a:bodyPr>
          <a:lstStyle>
            <a:lvl1pPr marL="457200" marR="0" lvl="0" indent="-1276350" algn="l" rtl="0">
              <a:spcBef>
                <a:spcPts val="3300"/>
              </a:spcBef>
              <a:spcAft>
                <a:spcPts val="0"/>
              </a:spcAft>
              <a:buClr>
                <a:schemeClr val="dk1"/>
              </a:buClr>
              <a:buSzPts val="16500"/>
              <a:buFont typeface="Arial"/>
              <a:buChar char="•"/>
              <a:defRPr sz="16500" b="0" i="0" u="none" strike="noStrike" cap="none">
                <a:solidFill>
                  <a:schemeClr val="dk1"/>
                </a:solidFill>
                <a:latin typeface="Arial"/>
                <a:ea typeface="Arial"/>
                <a:cs typeface="Arial"/>
                <a:sym typeface="Arial"/>
              </a:defRPr>
            </a:lvl1pPr>
            <a:lvl2pPr marL="914400" marR="0" lvl="1" indent="-1143000" algn="l" rtl="0">
              <a:spcBef>
                <a:spcPts val="2880"/>
              </a:spcBef>
              <a:spcAft>
                <a:spcPts val="0"/>
              </a:spcAft>
              <a:buClr>
                <a:schemeClr val="dk1"/>
              </a:buClr>
              <a:buSzPts val="14400"/>
              <a:buFont typeface="Arial"/>
              <a:buChar char="–"/>
              <a:defRPr sz="14400" b="0" i="0" u="none" strike="noStrike" cap="none">
                <a:solidFill>
                  <a:schemeClr val="dk1"/>
                </a:solidFill>
                <a:latin typeface="Arial"/>
                <a:ea typeface="Arial"/>
                <a:cs typeface="Arial"/>
                <a:sym typeface="Arial"/>
              </a:defRPr>
            </a:lvl2pPr>
            <a:lvl3pPr marL="1371600" marR="0" lvl="2" indent="-1009650" algn="l" rtl="0">
              <a:spcBef>
                <a:spcPts val="2460"/>
              </a:spcBef>
              <a:spcAft>
                <a:spcPts val="0"/>
              </a:spcAft>
              <a:buClr>
                <a:schemeClr val="dk1"/>
              </a:buClr>
              <a:buSzPts val="12300"/>
              <a:buFont typeface="Arial"/>
              <a:buChar char="•"/>
              <a:defRPr sz="12300" b="0" i="0" u="none" strike="noStrike" cap="none">
                <a:solidFill>
                  <a:schemeClr val="dk1"/>
                </a:solidFill>
                <a:latin typeface="Arial"/>
                <a:ea typeface="Arial"/>
                <a:cs typeface="Arial"/>
                <a:sym typeface="Arial"/>
              </a:defRPr>
            </a:lvl3pPr>
            <a:lvl4pPr marL="1828800" marR="0" lvl="3" indent="-889000" algn="l" rtl="0">
              <a:spcBef>
                <a:spcPts val="2080"/>
              </a:spcBef>
              <a:spcAft>
                <a:spcPts val="0"/>
              </a:spcAft>
              <a:buClr>
                <a:schemeClr val="dk1"/>
              </a:buClr>
              <a:buSzPts val="10400"/>
              <a:buFont typeface="Arial"/>
              <a:buChar char="–"/>
              <a:defRPr sz="10400" b="0" i="0" u="none" strike="noStrike" cap="none">
                <a:solidFill>
                  <a:schemeClr val="dk1"/>
                </a:solidFill>
                <a:latin typeface="Arial"/>
                <a:ea typeface="Arial"/>
                <a:cs typeface="Arial"/>
                <a:sym typeface="Arial"/>
              </a:defRPr>
            </a:lvl4pPr>
            <a:lvl5pPr marL="2286000" marR="0" lvl="4" indent="-889000" algn="l" rtl="0">
              <a:spcBef>
                <a:spcPts val="2080"/>
              </a:spcBef>
              <a:spcAft>
                <a:spcPts val="0"/>
              </a:spcAft>
              <a:buClr>
                <a:schemeClr val="dk1"/>
              </a:buClr>
              <a:buSzPts val="10400"/>
              <a:buFont typeface="Arial"/>
              <a:buChar char="»"/>
              <a:defRPr sz="10400" b="0" i="0" u="none" strike="noStrike" cap="none">
                <a:solidFill>
                  <a:schemeClr val="dk1"/>
                </a:solidFill>
                <a:latin typeface="Arial"/>
                <a:ea typeface="Arial"/>
                <a:cs typeface="Arial"/>
                <a:sym typeface="Arial"/>
              </a:defRPr>
            </a:lvl5pPr>
            <a:lvl6pPr marL="2743200" marR="0" lvl="5" indent="-889000" algn="l" rtl="0">
              <a:spcBef>
                <a:spcPts val="2080"/>
              </a:spcBef>
              <a:spcAft>
                <a:spcPts val="0"/>
              </a:spcAft>
              <a:buClr>
                <a:schemeClr val="dk1"/>
              </a:buClr>
              <a:buSzPts val="10400"/>
              <a:buFont typeface="Arial"/>
              <a:buChar char="»"/>
              <a:defRPr sz="10400" b="0" i="0" u="none" strike="noStrike" cap="none">
                <a:solidFill>
                  <a:schemeClr val="dk1"/>
                </a:solidFill>
                <a:latin typeface="Arial"/>
                <a:ea typeface="Arial"/>
                <a:cs typeface="Arial"/>
                <a:sym typeface="Arial"/>
              </a:defRPr>
            </a:lvl6pPr>
            <a:lvl7pPr marL="3200400" marR="0" lvl="6" indent="-889000" algn="l" rtl="0">
              <a:spcBef>
                <a:spcPts val="2080"/>
              </a:spcBef>
              <a:spcAft>
                <a:spcPts val="0"/>
              </a:spcAft>
              <a:buClr>
                <a:schemeClr val="dk1"/>
              </a:buClr>
              <a:buSzPts val="10400"/>
              <a:buFont typeface="Arial"/>
              <a:buChar char="»"/>
              <a:defRPr sz="10400" b="0" i="0" u="none" strike="noStrike" cap="none">
                <a:solidFill>
                  <a:schemeClr val="dk1"/>
                </a:solidFill>
                <a:latin typeface="Arial"/>
                <a:ea typeface="Arial"/>
                <a:cs typeface="Arial"/>
                <a:sym typeface="Arial"/>
              </a:defRPr>
            </a:lvl7pPr>
            <a:lvl8pPr marL="3657600" marR="0" lvl="7" indent="-889000" algn="l" rtl="0">
              <a:spcBef>
                <a:spcPts val="2080"/>
              </a:spcBef>
              <a:spcAft>
                <a:spcPts val="0"/>
              </a:spcAft>
              <a:buClr>
                <a:schemeClr val="dk1"/>
              </a:buClr>
              <a:buSzPts val="10400"/>
              <a:buFont typeface="Arial"/>
              <a:buChar char="»"/>
              <a:defRPr sz="10400" b="0" i="0" u="none" strike="noStrike" cap="none">
                <a:solidFill>
                  <a:schemeClr val="dk1"/>
                </a:solidFill>
                <a:latin typeface="Arial"/>
                <a:ea typeface="Arial"/>
                <a:cs typeface="Arial"/>
                <a:sym typeface="Arial"/>
              </a:defRPr>
            </a:lvl8pPr>
            <a:lvl9pPr marL="4114800" marR="0" lvl="8" indent="-889000" algn="l" rtl="0">
              <a:spcBef>
                <a:spcPts val="2080"/>
              </a:spcBef>
              <a:spcAft>
                <a:spcPts val="0"/>
              </a:spcAft>
              <a:buClr>
                <a:schemeClr val="dk1"/>
              </a:buClr>
              <a:buSzPts val="10400"/>
              <a:buFont typeface="Arial"/>
              <a:buChar char="»"/>
              <a:defRPr sz="10400" b="0" i="0" u="none" strike="noStrike" cap="none">
                <a:solidFill>
                  <a:schemeClr val="dk1"/>
                </a:solidFill>
                <a:latin typeface="Arial"/>
                <a:ea typeface="Arial"/>
                <a:cs typeface="Arial"/>
                <a:sym typeface="Arial"/>
              </a:defRPr>
            </a:lvl9pPr>
          </a:lstStyle>
          <a:p>
            <a:endParaRPr/>
          </a:p>
        </p:txBody>
      </p:sp>
      <p:sp>
        <p:nvSpPr>
          <p:cNvPr id="67" name="Google Shape;67;p12"/>
          <p:cNvSpPr txBox="1">
            <a:spLocks noGrp="1"/>
          </p:cNvSpPr>
          <p:nvPr>
            <p:ph type="dt" idx="10"/>
          </p:nvPr>
        </p:nvSpPr>
        <p:spPr>
          <a:xfrm>
            <a:off x="2195513" y="29978350"/>
            <a:ext cx="10240962" cy="2286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30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30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30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30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30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30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30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30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3000" b="0" i="0" u="none" strike="noStrike" cap="none">
                <a:solidFill>
                  <a:schemeClr val="dk1"/>
                </a:solidFill>
                <a:latin typeface="Arial"/>
                <a:ea typeface="Arial"/>
                <a:cs typeface="Arial"/>
                <a:sym typeface="Arial"/>
              </a:defRPr>
            </a:lvl9pPr>
          </a:lstStyle>
          <a:p>
            <a:endParaRPr/>
          </a:p>
        </p:txBody>
      </p:sp>
      <p:sp>
        <p:nvSpPr>
          <p:cNvPr id="68" name="Google Shape;68;p12"/>
          <p:cNvSpPr txBox="1">
            <a:spLocks noGrp="1"/>
          </p:cNvSpPr>
          <p:nvPr>
            <p:ph type="ftr" idx="11"/>
          </p:nvPr>
        </p:nvSpPr>
        <p:spPr>
          <a:xfrm>
            <a:off x="14997113" y="29978350"/>
            <a:ext cx="13898562" cy="2286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30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30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30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30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30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30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30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30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3000" b="0" i="0" u="none" strike="noStrike" cap="none">
                <a:solidFill>
                  <a:schemeClr val="dk1"/>
                </a:solidFill>
                <a:latin typeface="Arial"/>
                <a:ea typeface="Arial"/>
                <a:cs typeface="Arial"/>
                <a:sym typeface="Arial"/>
              </a:defRPr>
            </a:lvl9pPr>
          </a:lstStyle>
          <a:p>
            <a:endParaRPr/>
          </a:p>
        </p:txBody>
      </p:sp>
      <p:sp>
        <p:nvSpPr>
          <p:cNvPr id="69" name="Google Shape;69;p12"/>
          <p:cNvSpPr txBox="1">
            <a:spLocks noGrp="1"/>
          </p:cNvSpPr>
          <p:nvPr>
            <p:ph type="sldNum" idx="12"/>
          </p:nvPr>
        </p:nvSpPr>
        <p:spPr>
          <a:xfrm>
            <a:off x="31456313" y="29978350"/>
            <a:ext cx="10240962" cy="2286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3000" b="0" i="0" u="none" strike="noStrike" cap="none">
                <a:solidFill>
                  <a:schemeClr val="dk1"/>
                </a:solidFill>
                <a:latin typeface="Arial"/>
                <a:ea typeface="Arial"/>
                <a:cs typeface="Arial"/>
                <a:sym typeface="Arial"/>
              </a:defRPr>
            </a:lvl1pPr>
            <a:lvl2pPr marL="0" marR="0" lvl="1" indent="0" algn="l" rtl="0">
              <a:spcBef>
                <a:spcPts val="0"/>
              </a:spcBef>
              <a:spcAft>
                <a:spcPts val="0"/>
              </a:spcAft>
              <a:buNone/>
              <a:defRPr sz="3000" b="0" i="0" u="none" strike="noStrike" cap="none">
                <a:solidFill>
                  <a:schemeClr val="dk1"/>
                </a:solidFill>
                <a:latin typeface="Arial"/>
                <a:ea typeface="Arial"/>
                <a:cs typeface="Arial"/>
                <a:sym typeface="Arial"/>
              </a:defRPr>
            </a:lvl2pPr>
            <a:lvl3pPr marL="0" marR="0" lvl="2" indent="0" algn="l" rtl="0">
              <a:spcBef>
                <a:spcPts val="0"/>
              </a:spcBef>
              <a:spcAft>
                <a:spcPts val="0"/>
              </a:spcAft>
              <a:buNone/>
              <a:defRPr sz="3000" b="0" i="0" u="none" strike="noStrike" cap="none">
                <a:solidFill>
                  <a:schemeClr val="dk1"/>
                </a:solidFill>
                <a:latin typeface="Arial"/>
                <a:ea typeface="Arial"/>
                <a:cs typeface="Arial"/>
                <a:sym typeface="Arial"/>
              </a:defRPr>
            </a:lvl3pPr>
            <a:lvl4pPr marL="0" marR="0" lvl="3" indent="0" algn="l" rtl="0">
              <a:spcBef>
                <a:spcPts val="0"/>
              </a:spcBef>
              <a:spcAft>
                <a:spcPts val="0"/>
              </a:spcAft>
              <a:buNone/>
              <a:defRPr sz="3000" b="0" i="0" u="none" strike="noStrike" cap="none">
                <a:solidFill>
                  <a:schemeClr val="dk1"/>
                </a:solidFill>
                <a:latin typeface="Arial"/>
                <a:ea typeface="Arial"/>
                <a:cs typeface="Arial"/>
                <a:sym typeface="Arial"/>
              </a:defRPr>
            </a:lvl4pPr>
            <a:lvl5pPr marL="0" marR="0" lvl="4" indent="0" algn="l" rtl="0">
              <a:spcBef>
                <a:spcPts val="0"/>
              </a:spcBef>
              <a:spcAft>
                <a:spcPts val="0"/>
              </a:spcAft>
              <a:buNone/>
              <a:defRPr sz="3000" b="0" i="0" u="none" strike="noStrike" cap="none">
                <a:solidFill>
                  <a:schemeClr val="dk1"/>
                </a:solidFill>
                <a:latin typeface="Arial"/>
                <a:ea typeface="Arial"/>
                <a:cs typeface="Arial"/>
                <a:sym typeface="Arial"/>
              </a:defRPr>
            </a:lvl5pPr>
            <a:lvl6pPr marL="0" marR="0" lvl="5" indent="0" algn="l" rtl="0">
              <a:spcBef>
                <a:spcPts val="0"/>
              </a:spcBef>
              <a:spcAft>
                <a:spcPts val="0"/>
              </a:spcAft>
              <a:buNone/>
              <a:defRPr sz="3000" b="0" i="0" u="none" strike="noStrike" cap="none">
                <a:solidFill>
                  <a:schemeClr val="dk1"/>
                </a:solidFill>
                <a:latin typeface="Arial"/>
                <a:ea typeface="Arial"/>
                <a:cs typeface="Arial"/>
                <a:sym typeface="Arial"/>
              </a:defRPr>
            </a:lvl6pPr>
            <a:lvl7pPr marL="0" marR="0" lvl="6" indent="0" algn="l" rtl="0">
              <a:spcBef>
                <a:spcPts val="0"/>
              </a:spcBef>
              <a:spcAft>
                <a:spcPts val="0"/>
              </a:spcAft>
              <a:buNone/>
              <a:defRPr sz="3000" b="0" i="0" u="none" strike="noStrike" cap="none">
                <a:solidFill>
                  <a:schemeClr val="dk1"/>
                </a:solidFill>
                <a:latin typeface="Arial"/>
                <a:ea typeface="Arial"/>
                <a:cs typeface="Arial"/>
                <a:sym typeface="Arial"/>
              </a:defRPr>
            </a:lvl7pPr>
            <a:lvl8pPr marL="0" marR="0" lvl="7" indent="0" algn="l" rtl="0">
              <a:spcBef>
                <a:spcPts val="0"/>
              </a:spcBef>
              <a:spcAft>
                <a:spcPts val="0"/>
              </a:spcAft>
              <a:buNone/>
              <a:defRPr sz="3000" b="0" i="0" u="none" strike="noStrike" cap="none">
                <a:solidFill>
                  <a:schemeClr val="dk1"/>
                </a:solidFill>
                <a:latin typeface="Arial"/>
                <a:ea typeface="Arial"/>
                <a:cs typeface="Arial"/>
                <a:sym typeface="Arial"/>
              </a:defRPr>
            </a:lvl8pPr>
            <a:lvl9pPr marL="0" marR="0" lvl="8" indent="0" algn="l" rtl="0">
              <a:spcBef>
                <a:spcPts val="0"/>
              </a:spcBef>
              <a:spcAft>
                <a:spcPts val="0"/>
              </a:spcAft>
              <a:buNone/>
              <a:defRPr sz="30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0"/>
        <p:cNvGrpSpPr/>
        <p:nvPr/>
      </p:nvGrpSpPr>
      <p:grpSpPr>
        <a:xfrm>
          <a:off x="0" y="0"/>
          <a:ext cx="0" cy="0"/>
          <a:chOff x="0" y="0"/>
          <a:chExt cx="0" cy="0"/>
        </a:xfrm>
      </p:grpSpPr>
      <p:sp>
        <p:nvSpPr>
          <p:cNvPr id="71" name="Google Shape;71;p13"/>
          <p:cNvSpPr txBox="1">
            <a:spLocks noGrp="1"/>
          </p:cNvSpPr>
          <p:nvPr>
            <p:ph type="title"/>
          </p:nvPr>
        </p:nvSpPr>
        <p:spPr>
          <a:xfrm rot="5400000">
            <a:off x="22716331" y="10425907"/>
            <a:ext cx="28087638" cy="987425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227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227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227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227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227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227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227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227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22700" b="0" i="0" u="none" strike="noStrike" cap="none">
                <a:solidFill>
                  <a:schemeClr val="dk2"/>
                </a:solidFill>
                <a:latin typeface="Arial"/>
                <a:ea typeface="Arial"/>
                <a:cs typeface="Arial"/>
                <a:sym typeface="Arial"/>
              </a:defRPr>
            </a:lvl9pPr>
          </a:lstStyle>
          <a:p>
            <a:endParaRPr/>
          </a:p>
        </p:txBody>
      </p:sp>
      <p:sp>
        <p:nvSpPr>
          <p:cNvPr id="72" name="Google Shape;72;p13"/>
          <p:cNvSpPr txBox="1">
            <a:spLocks noGrp="1"/>
          </p:cNvSpPr>
          <p:nvPr>
            <p:ph type="body" idx="1"/>
          </p:nvPr>
        </p:nvSpPr>
        <p:spPr>
          <a:xfrm rot="5400000">
            <a:off x="2889251" y="625476"/>
            <a:ext cx="28087638" cy="29475111"/>
          </a:xfrm>
          <a:prstGeom prst="rect">
            <a:avLst/>
          </a:prstGeom>
          <a:noFill/>
          <a:ln>
            <a:noFill/>
          </a:ln>
        </p:spPr>
        <p:txBody>
          <a:bodyPr spcFirstLastPara="1" wrap="square" lIns="91425" tIns="45700" rIns="91425" bIns="45700" anchor="t" anchorCtr="0">
            <a:noAutofit/>
          </a:bodyPr>
          <a:lstStyle>
            <a:lvl1pPr marL="457200" marR="0" lvl="0" indent="-1276350" algn="l" rtl="0">
              <a:spcBef>
                <a:spcPts val="3300"/>
              </a:spcBef>
              <a:spcAft>
                <a:spcPts val="0"/>
              </a:spcAft>
              <a:buClr>
                <a:schemeClr val="dk1"/>
              </a:buClr>
              <a:buSzPts val="16500"/>
              <a:buFont typeface="Arial"/>
              <a:buChar char="•"/>
              <a:defRPr sz="16500" b="0" i="0" u="none" strike="noStrike" cap="none">
                <a:solidFill>
                  <a:schemeClr val="dk1"/>
                </a:solidFill>
                <a:latin typeface="Arial"/>
                <a:ea typeface="Arial"/>
                <a:cs typeface="Arial"/>
                <a:sym typeface="Arial"/>
              </a:defRPr>
            </a:lvl1pPr>
            <a:lvl2pPr marL="914400" marR="0" lvl="1" indent="-1143000" algn="l" rtl="0">
              <a:spcBef>
                <a:spcPts val="2880"/>
              </a:spcBef>
              <a:spcAft>
                <a:spcPts val="0"/>
              </a:spcAft>
              <a:buClr>
                <a:schemeClr val="dk1"/>
              </a:buClr>
              <a:buSzPts val="14400"/>
              <a:buFont typeface="Arial"/>
              <a:buChar char="–"/>
              <a:defRPr sz="14400" b="0" i="0" u="none" strike="noStrike" cap="none">
                <a:solidFill>
                  <a:schemeClr val="dk1"/>
                </a:solidFill>
                <a:latin typeface="Arial"/>
                <a:ea typeface="Arial"/>
                <a:cs typeface="Arial"/>
                <a:sym typeface="Arial"/>
              </a:defRPr>
            </a:lvl2pPr>
            <a:lvl3pPr marL="1371600" marR="0" lvl="2" indent="-1009650" algn="l" rtl="0">
              <a:spcBef>
                <a:spcPts val="2460"/>
              </a:spcBef>
              <a:spcAft>
                <a:spcPts val="0"/>
              </a:spcAft>
              <a:buClr>
                <a:schemeClr val="dk1"/>
              </a:buClr>
              <a:buSzPts val="12300"/>
              <a:buFont typeface="Arial"/>
              <a:buChar char="•"/>
              <a:defRPr sz="12300" b="0" i="0" u="none" strike="noStrike" cap="none">
                <a:solidFill>
                  <a:schemeClr val="dk1"/>
                </a:solidFill>
                <a:latin typeface="Arial"/>
                <a:ea typeface="Arial"/>
                <a:cs typeface="Arial"/>
                <a:sym typeface="Arial"/>
              </a:defRPr>
            </a:lvl3pPr>
            <a:lvl4pPr marL="1828800" marR="0" lvl="3" indent="-889000" algn="l" rtl="0">
              <a:spcBef>
                <a:spcPts val="2080"/>
              </a:spcBef>
              <a:spcAft>
                <a:spcPts val="0"/>
              </a:spcAft>
              <a:buClr>
                <a:schemeClr val="dk1"/>
              </a:buClr>
              <a:buSzPts val="10400"/>
              <a:buFont typeface="Arial"/>
              <a:buChar char="–"/>
              <a:defRPr sz="10400" b="0" i="0" u="none" strike="noStrike" cap="none">
                <a:solidFill>
                  <a:schemeClr val="dk1"/>
                </a:solidFill>
                <a:latin typeface="Arial"/>
                <a:ea typeface="Arial"/>
                <a:cs typeface="Arial"/>
                <a:sym typeface="Arial"/>
              </a:defRPr>
            </a:lvl4pPr>
            <a:lvl5pPr marL="2286000" marR="0" lvl="4" indent="-889000" algn="l" rtl="0">
              <a:spcBef>
                <a:spcPts val="2080"/>
              </a:spcBef>
              <a:spcAft>
                <a:spcPts val="0"/>
              </a:spcAft>
              <a:buClr>
                <a:schemeClr val="dk1"/>
              </a:buClr>
              <a:buSzPts val="10400"/>
              <a:buFont typeface="Arial"/>
              <a:buChar char="»"/>
              <a:defRPr sz="10400" b="0" i="0" u="none" strike="noStrike" cap="none">
                <a:solidFill>
                  <a:schemeClr val="dk1"/>
                </a:solidFill>
                <a:latin typeface="Arial"/>
                <a:ea typeface="Arial"/>
                <a:cs typeface="Arial"/>
                <a:sym typeface="Arial"/>
              </a:defRPr>
            </a:lvl5pPr>
            <a:lvl6pPr marL="2743200" marR="0" lvl="5" indent="-889000" algn="l" rtl="0">
              <a:spcBef>
                <a:spcPts val="2080"/>
              </a:spcBef>
              <a:spcAft>
                <a:spcPts val="0"/>
              </a:spcAft>
              <a:buClr>
                <a:schemeClr val="dk1"/>
              </a:buClr>
              <a:buSzPts val="10400"/>
              <a:buFont typeface="Arial"/>
              <a:buChar char="»"/>
              <a:defRPr sz="10400" b="0" i="0" u="none" strike="noStrike" cap="none">
                <a:solidFill>
                  <a:schemeClr val="dk1"/>
                </a:solidFill>
                <a:latin typeface="Arial"/>
                <a:ea typeface="Arial"/>
                <a:cs typeface="Arial"/>
                <a:sym typeface="Arial"/>
              </a:defRPr>
            </a:lvl6pPr>
            <a:lvl7pPr marL="3200400" marR="0" lvl="6" indent="-889000" algn="l" rtl="0">
              <a:spcBef>
                <a:spcPts val="2080"/>
              </a:spcBef>
              <a:spcAft>
                <a:spcPts val="0"/>
              </a:spcAft>
              <a:buClr>
                <a:schemeClr val="dk1"/>
              </a:buClr>
              <a:buSzPts val="10400"/>
              <a:buFont typeface="Arial"/>
              <a:buChar char="»"/>
              <a:defRPr sz="10400" b="0" i="0" u="none" strike="noStrike" cap="none">
                <a:solidFill>
                  <a:schemeClr val="dk1"/>
                </a:solidFill>
                <a:latin typeface="Arial"/>
                <a:ea typeface="Arial"/>
                <a:cs typeface="Arial"/>
                <a:sym typeface="Arial"/>
              </a:defRPr>
            </a:lvl7pPr>
            <a:lvl8pPr marL="3657600" marR="0" lvl="7" indent="-889000" algn="l" rtl="0">
              <a:spcBef>
                <a:spcPts val="2080"/>
              </a:spcBef>
              <a:spcAft>
                <a:spcPts val="0"/>
              </a:spcAft>
              <a:buClr>
                <a:schemeClr val="dk1"/>
              </a:buClr>
              <a:buSzPts val="10400"/>
              <a:buFont typeface="Arial"/>
              <a:buChar char="»"/>
              <a:defRPr sz="10400" b="0" i="0" u="none" strike="noStrike" cap="none">
                <a:solidFill>
                  <a:schemeClr val="dk1"/>
                </a:solidFill>
                <a:latin typeface="Arial"/>
                <a:ea typeface="Arial"/>
                <a:cs typeface="Arial"/>
                <a:sym typeface="Arial"/>
              </a:defRPr>
            </a:lvl8pPr>
            <a:lvl9pPr marL="4114800" marR="0" lvl="8" indent="-889000" algn="l" rtl="0">
              <a:spcBef>
                <a:spcPts val="2080"/>
              </a:spcBef>
              <a:spcAft>
                <a:spcPts val="0"/>
              </a:spcAft>
              <a:buClr>
                <a:schemeClr val="dk1"/>
              </a:buClr>
              <a:buSzPts val="10400"/>
              <a:buFont typeface="Arial"/>
              <a:buChar char="»"/>
              <a:defRPr sz="10400" b="0" i="0" u="none" strike="noStrike" cap="none">
                <a:solidFill>
                  <a:schemeClr val="dk1"/>
                </a:solidFill>
                <a:latin typeface="Arial"/>
                <a:ea typeface="Arial"/>
                <a:cs typeface="Arial"/>
                <a:sym typeface="Arial"/>
              </a:defRPr>
            </a:lvl9pPr>
          </a:lstStyle>
          <a:p>
            <a:endParaRPr/>
          </a:p>
        </p:txBody>
      </p:sp>
      <p:sp>
        <p:nvSpPr>
          <p:cNvPr id="73" name="Google Shape;73;p13"/>
          <p:cNvSpPr txBox="1">
            <a:spLocks noGrp="1"/>
          </p:cNvSpPr>
          <p:nvPr>
            <p:ph type="dt" idx="10"/>
          </p:nvPr>
        </p:nvSpPr>
        <p:spPr>
          <a:xfrm>
            <a:off x="2195513" y="29978350"/>
            <a:ext cx="10240962" cy="2286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30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30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30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30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30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30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30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30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3000" b="0" i="0" u="none" strike="noStrike" cap="none">
                <a:solidFill>
                  <a:schemeClr val="dk1"/>
                </a:solidFill>
                <a:latin typeface="Arial"/>
                <a:ea typeface="Arial"/>
                <a:cs typeface="Arial"/>
                <a:sym typeface="Arial"/>
              </a:defRPr>
            </a:lvl9pPr>
          </a:lstStyle>
          <a:p>
            <a:endParaRPr/>
          </a:p>
        </p:txBody>
      </p:sp>
      <p:sp>
        <p:nvSpPr>
          <p:cNvPr id="74" name="Google Shape;74;p13"/>
          <p:cNvSpPr txBox="1">
            <a:spLocks noGrp="1"/>
          </p:cNvSpPr>
          <p:nvPr>
            <p:ph type="ftr" idx="11"/>
          </p:nvPr>
        </p:nvSpPr>
        <p:spPr>
          <a:xfrm>
            <a:off x="14997113" y="29978350"/>
            <a:ext cx="13898562" cy="2286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30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30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30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30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30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30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30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30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3000" b="0" i="0" u="none" strike="noStrike" cap="none">
                <a:solidFill>
                  <a:schemeClr val="dk1"/>
                </a:solidFill>
                <a:latin typeface="Arial"/>
                <a:ea typeface="Arial"/>
                <a:cs typeface="Arial"/>
                <a:sym typeface="Arial"/>
              </a:defRPr>
            </a:lvl9pPr>
          </a:lstStyle>
          <a:p>
            <a:endParaRPr/>
          </a:p>
        </p:txBody>
      </p:sp>
      <p:sp>
        <p:nvSpPr>
          <p:cNvPr id="75" name="Google Shape;75;p13"/>
          <p:cNvSpPr txBox="1">
            <a:spLocks noGrp="1"/>
          </p:cNvSpPr>
          <p:nvPr>
            <p:ph type="sldNum" idx="12"/>
          </p:nvPr>
        </p:nvSpPr>
        <p:spPr>
          <a:xfrm>
            <a:off x="31456313" y="29978350"/>
            <a:ext cx="10240962" cy="2286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3000" b="0" i="0" u="none" strike="noStrike" cap="none">
                <a:solidFill>
                  <a:schemeClr val="dk1"/>
                </a:solidFill>
                <a:latin typeface="Arial"/>
                <a:ea typeface="Arial"/>
                <a:cs typeface="Arial"/>
                <a:sym typeface="Arial"/>
              </a:defRPr>
            </a:lvl1pPr>
            <a:lvl2pPr marL="0" marR="0" lvl="1" indent="0" algn="l" rtl="0">
              <a:spcBef>
                <a:spcPts val="0"/>
              </a:spcBef>
              <a:spcAft>
                <a:spcPts val="0"/>
              </a:spcAft>
              <a:buNone/>
              <a:defRPr sz="3000" b="0" i="0" u="none" strike="noStrike" cap="none">
                <a:solidFill>
                  <a:schemeClr val="dk1"/>
                </a:solidFill>
                <a:latin typeface="Arial"/>
                <a:ea typeface="Arial"/>
                <a:cs typeface="Arial"/>
                <a:sym typeface="Arial"/>
              </a:defRPr>
            </a:lvl2pPr>
            <a:lvl3pPr marL="0" marR="0" lvl="2" indent="0" algn="l" rtl="0">
              <a:spcBef>
                <a:spcPts val="0"/>
              </a:spcBef>
              <a:spcAft>
                <a:spcPts val="0"/>
              </a:spcAft>
              <a:buNone/>
              <a:defRPr sz="3000" b="0" i="0" u="none" strike="noStrike" cap="none">
                <a:solidFill>
                  <a:schemeClr val="dk1"/>
                </a:solidFill>
                <a:latin typeface="Arial"/>
                <a:ea typeface="Arial"/>
                <a:cs typeface="Arial"/>
                <a:sym typeface="Arial"/>
              </a:defRPr>
            </a:lvl3pPr>
            <a:lvl4pPr marL="0" marR="0" lvl="3" indent="0" algn="l" rtl="0">
              <a:spcBef>
                <a:spcPts val="0"/>
              </a:spcBef>
              <a:spcAft>
                <a:spcPts val="0"/>
              </a:spcAft>
              <a:buNone/>
              <a:defRPr sz="3000" b="0" i="0" u="none" strike="noStrike" cap="none">
                <a:solidFill>
                  <a:schemeClr val="dk1"/>
                </a:solidFill>
                <a:latin typeface="Arial"/>
                <a:ea typeface="Arial"/>
                <a:cs typeface="Arial"/>
                <a:sym typeface="Arial"/>
              </a:defRPr>
            </a:lvl4pPr>
            <a:lvl5pPr marL="0" marR="0" lvl="4" indent="0" algn="l" rtl="0">
              <a:spcBef>
                <a:spcPts val="0"/>
              </a:spcBef>
              <a:spcAft>
                <a:spcPts val="0"/>
              </a:spcAft>
              <a:buNone/>
              <a:defRPr sz="3000" b="0" i="0" u="none" strike="noStrike" cap="none">
                <a:solidFill>
                  <a:schemeClr val="dk1"/>
                </a:solidFill>
                <a:latin typeface="Arial"/>
                <a:ea typeface="Arial"/>
                <a:cs typeface="Arial"/>
                <a:sym typeface="Arial"/>
              </a:defRPr>
            </a:lvl5pPr>
            <a:lvl6pPr marL="0" marR="0" lvl="5" indent="0" algn="l" rtl="0">
              <a:spcBef>
                <a:spcPts val="0"/>
              </a:spcBef>
              <a:spcAft>
                <a:spcPts val="0"/>
              </a:spcAft>
              <a:buNone/>
              <a:defRPr sz="3000" b="0" i="0" u="none" strike="noStrike" cap="none">
                <a:solidFill>
                  <a:schemeClr val="dk1"/>
                </a:solidFill>
                <a:latin typeface="Arial"/>
                <a:ea typeface="Arial"/>
                <a:cs typeface="Arial"/>
                <a:sym typeface="Arial"/>
              </a:defRPr>
            </a:lvl6pPr>
            <a:lvl7pPr marL="0" marR="0" lvl="6" indent="0" algn="l" rtl="0">
              <a:spcBef>
                <a:spcPts val="0"/>
              </a:spcBef>
              <a:spcAft>
                <a:spcPts val="0"/>
              </a:spcAft>
              <a:buNone/>
              <a:defRPr sz="3000" b="0" i="0" u="none" strike="noStrike" cap="none">
                <a:solidFill>
                  <a:schemeClr val="dk1"/>
                </a:solidFill>
                <a:latin typeface="Arial"/>
                <a:ea typeface="Arial"/>
                <a:cs typeface="Arial"/>
                <a:sym typeface="Arial"/>
              </a:defRPr>
            </a:lvl7pPr>
            <a:lvl8pPr marL="0" marR="0" lvl="7" indent="0" algn="l" rtl="0">
              <a:spcBef>
                <a:spcPts val="0"/>
              </a:spcBef>
              <a:spcAft>
                <a:spcPts val="0"/>
              </a:spcAft>
              <a:buNone/>
              <a:defRPr sz="3000" b="0" i="0" u="none" strike="noStrike" cap="none">
                <a:solidFill>
                  <a:schemeClr val="dk1"/>
                </a:solidFill>
                <a:latin typeface="Arial"/>
                <a:ea typeface="Arial"/>
                <a:cs typeface="Arial"/>
                <a:sym typeface="Arial"/>
              </a:defRPr>
            </a:lvl8pPr>
            <a:lvl9pPr marL="0" marR="0" lvl="8" indent="0" algn="l" rtl="0">
              <a:spcBef>
                <a:spcPts val="0"/>
              </a:spcBef>
              <a:spcAft>
                <a:spcPts val="0"/>
              </a:spcAft>
              <a:buNone/>
              <a:defRPr sz="30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3"/>
        <p:cNvGrpSpPr/>
        <p:nvPr/>
      </p:nvGrpSpPr>
      <p:grpSpPr>
        <a:xfrm>
          <a:off x="0" y="0"/>
          <a:ext cx="0" cy="0"/>
          <a:chOff x="0" y="0"/>
          <a:chExt cx="0" cy="0"/>
        </a:xfrm>
      </p:grpSpPr>
      <p:sp>
        <p:nvSpPr>
          <p:cNvPr id="14" name="Google Shape;14;p4"/>
          <p:cNvSpPr txBox="1">
            <a:spLocks noGrp="1"/>
          </p:cNvSpPr>
          <p:nvPr>
            <p:ph type="title"/>
          </p:nvPr>
        </p:nvSpPr>
        <p:spPr>
          <a:xfrm>
            <a:off x="2195513" y="1319213"/>
            <a:ext cx="39501763" cy="54864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227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227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227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227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227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227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227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227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22700" b="0" i="0" u="none" strike="noStrike" cap="none">
                <a:solidFill>
                  <a:schemeClr val="dk2"/>
                </a:solidFill>
                <a:latin typeface="Arial"/>
                <a:ea typeface="Arial"/>
                <a:cs typeface="Arial"/>
                <a:sym typeface="Arial"/>
              </a:defRPr>
            </a:lvl9pPr>
          </a:lstStyle>
          <a:p>
            <a:endParaRPr/>
          </a:p>
        </p:txBody>
      </p:sp>
      <p:sp>
        <p:nvSpPr>
          <p:cNvPr id="15" name="Google Shape;15;p4"/>
          <p:cNvSpPr txBox="1">
            <a:spLocks noGrp="1"/>
          </p:cNvSpPr>
          <p:nvPr>
            <p:ph type="body" idx="1"/>
          </p:nvPr>
        </p:nvSpPr>
        <p:spPr>
          <a:xfrm>
            <a:off x="2195513" y="7681913"/>
            <a:ext cx="39501763" cy="21724937"/>
          </a:xfrm>
          <a:prstGeom prst="rect">
            <a:avLst/>
          </a:prstGeom>
          <a:noFill/>
          <a:ln>
            <a:noFill/>
          </a:ln>
        </p:spPr>
        <p:txBody>
          <a:bodyPr spcFirstLastPara="1" wrap="square" lIns="91425" tIns="45700" rIns="91425" bIns="45700" anchor="t" anchorCtr="0">
            <a:noAutofit/>
          </a:bodyPr>
          <a:lstStyle>
            <a:lvl1pPr marL="457200" marR="0" lvl="0" indent="-1276350" algn="l" rtl="0">
              <a:spcBef>
                <a:spcPts val="3300"/>
              </a:spcBef>
              <a:spcAft>
                <a:spcPts val="0"/>
              </a:spcAft>
              <a:buClr>
                <a:schemeClr val="dk1"/>
              </a:buClr>
              <a:buSzPts val="16500"/>
              <a:buFont typeface="Arial"/>
              <a:buChar char="•"/>
              <a:defRPr sz="16500" b="0" i="0" u="none" strike="noStrike" cap="none">
                <a:solidFill>
                  <a:schemeClr val="dk1"/>
                </a:solidFill>
                <a:latin typeface="Arial"/>
                <a:ea typeface="Arial"/>
                <a:cs typeface="Arial"/>
                <a:sym typeface="Arial"/>
              </a:defRPr>
            </a:lvl1pPr>
            <a:lvl2pPr marL="914400" marR="0" lvl="1" indent="-1143000" algn="l" rtl="0">
              <a:spcBef>
                <a:spcPts val="2880"/>
              </a:spcBef>
              <a:spcAft>
                <a:spcPts val="0"/>
              </a:spcAft>
              <a:buClr>
                <a:schemeClr val="dk1"/>
              </a:buClr>
              <a:buSzPts val="14400"/>
              <a:buFont typeface="Arial"/>
              <a:buChar char="–"/>
              <a:defRPr sz="14400" b="0" i="0" u="none" strike="noStrike" cap="none">
                <a:solidFill>
                  <a:schemeClr val="dk1"/>
                </a:solidFill>
                <a:latin typeface="Arial"/>
                <a:ea typeface="Arial"/>
                <a:cs typeface="Arial"/>
                <a:sym typeface="Arial"/>
              </a:defRPr>
            </a:lvl2pPr>
            <a:lvl3pPr marL="1371600" marR="0" lvl="2" indent="-1009650" algn="l" rtl="0">
              <a:spcBef>
                <a:spcPts val="2460"/>
              </a:spcBef>
              <a:spcAft>
                <a:spcPts val="0"/>
              </a:spcAft>
              <a:buClr>
                <a:schemeClr val="dk1"/>
              </a:buClr>
              <a:buSzPts val="12300"/>
              <a:buFont typeface="Arial"/>
              <a:buChar char="•"/>
              <a:defRPr sz="12300" b="0" i="0" u="none" strike="noStrike" cap="none">
                <a:solidFill>
                  <a:schemeClr val="dk1"/>
                </a:solidFill>
                <a:latin typeface="Arial"/>
                <a:ea typeface="Arial"/>
                <a:cs typeface="Arial"/>
                <a:sym typeface="Arial"/>
              </a:defRPr>
            </a:lvl3pPr>
            <a:lvl4pPr marL="1828800" marR="0" lvl="3" indent="-889000" algn="l" rtl="0">
              <a:spcBef>
                <a:spcPts val="2080"/>
              </a:spcBef>
              <a:spcAft>
                <a:spcPts val="0"/>
              </a:spcAft>
              <a:buClr>
                <a:schemeClr val="dk1"/>
              </a:buClr>
              <a:buSzPts val="10400"/>
              <a:buFont typeface="Arial"/>
              <a:buChar char="–"/>
              <a:defRPr sz="10400" b="0" i="0" u="none" strike="noStrike" cap="none">
                <a:solidFill>
                  <a:schemeClr val="dk1"/>
                </a:solidFill>
                <a:latin typeface="Arial"/>
                <a:ea typeface="Arial"/>
                <a:cs typeface="Arial"/>
                <a:sym typeface="Arial"/>
              </a:defRPr>
            </a:lvl4pPr>
            <a:lvl5pPr marL="2286000" marR="0" lvl="4" indent="-889000" algn="l" rtl="0">
              <a:spcBef>
                <a:spcPts val="2080"/>
              </a:spcBef>
              <a:spcAft>
                <a:spcPts val="0"/>
              </a:spcAft>
              <a:buClr>
                <a:schemeClr val="dk1"/>
              </a:buClr>
              <a:buSzPts val="10400"/>
              <a:buFont typeface="Arial"/>
              <a:buChar char="»"/>
              <a:defRPr sz="10400" b="0" i="0" u="none" strike="noStrike" cap="none">
                <a:solidFill>
                  <a:schemeClr val="dk1"/>
                </a:solidFill>
                <a:latin typeface="Arial"/>
                <a:ea typeface="Arial"/>
                <a:cs typeface="Arial"/>
                <a:sym typeface="Arial"/>
              </a:defRPr>
            </a:lvl5pPr>
            <a:lvl6pPr marL="2743200" marR="0" lvl="5" indent="-889000" algn="l" rtl="0">
              <a:spcBef>
                <a:spcPts val="2080"/>
              </a:spcBef>
              <a:spcAft>
                <a:spcPts val="0"/>
              </a:spcAft>
              <a:buClr>
                <a:schemeClr val="dk1"/>
              </a:buClr>
              <a:buSzPts val="10400"/>
              <a:buFont typeface="Arial"/>
              <a:buChar char="»"/>
              <a:defRPr sz="10400" b="0" i="0" u="none" strike="noStrike" cap="none">
                <a:solidFill>
                  <a:schemeClr val="dk1"/>
                </a:solidFill>
                <a:latin typeface="Arial"/>
                <a:ea typeface="Arial"/>
                <a:cs typeface="Arial"/>
                <a:sym typeface="Arial"/>
              </a:defRPr>
            </a:lvl6pPr>
            <a:lvl7pPr marL="3200400" marR="0" lvl="6" indent="-889000" algn="l" rtl="0">
              <a:spcBef>
                <a:spcPts val="2080"/>
              </a:spcBef>
              <a:spcAft>
                <a:spcPts val="0"/>
              </a:spcAft>
              <a:buClr>
                <a:schemeClr val="dk1"/>
              </a:buClr>
              <a:buSzPts val="10400"/>
              <a:buFont typeface="Arial"/>
              <a:buChar char="»"/>
              <a:defRPr sz="10400" b="0" i="0" u="none" strike="noStrike" cap="none">
                <a:solidFill>
                  <a:schemeClr val="dk1"/>
                </a:solidFill>
                <a:latin typeface="Arial"/>
                <a:ea typeface="Arial"/>
                <a:cs typeface="Arial"/>
                <a:sym typeface="Arial"/>
              </a:defRPr>
            </a:lvl7pPr>
            <a:lvl8pPr marL="3657600" marR="0" lvl="7" indent="-889000" algn="l" rtl="0">
              <a:spcBef>
                <a:spcPts val="2080"/>
              </a:spcBef>
              <a:spcAft>
                <a:spcPts val="0"/>
              </a:spcAft>
              <a:buClr>
                <a:schemeClr val="dk1"/>
              </a:buClr>
              <a:buSzPts val="10400"/>
              <a:buFont typeface="Arial"/>
              <a:buChar char="»"/>
              <a:defRPr sz="10400" b="0" i="0" u="none" strike="noStrike" cap="none">
                <a:solidFill>
                  <a:schemeClr val="dk1"/>
                </a:solidFill>
                <a:latin typeface="Arial"/>
                <a:ea typeface="Arial"/>
                <a:cs typeface="Arial"/>
                <a:sym typeface="Arial"/>
              </a:defRPr>
            </a:lvl8pPr>
            <a:lvl9pPr marL="4114800" marR="0" lvl="8" indent="-889000" algn="l" rtl="0">
              <a:spcBef>
                <a:spcPts val="2080"/>
              </a:spcBef>
              <a:spcAft>
                <a:spcPts val="0"/>
              </a:spcAft>
              <a:buClr>
                <a:schemeClr val="dk1"/>
              </a:buClr>
              <a:buSzPts val="10400"/>
              <a:buFont typeface="Arial"/>
              <a:buChar char="»"/>
              <a:defRPr sz="10400" b="0" i="0" u="none" strike="noStrike" cap="none">
                <a:solidFill>
                  <a:schemeClr val="dk1"/>
                </a:solidFill>
                <a:latin typeface="Arial"/>
                <a:ea typeface="Arial"/>
                <a:cs typeface="Arial"/>
                <a:sym typeface="Arial"/>
              </a:defRPr>
            </a:lvl9pPr>
          </a:lstStyle>
          <a:p>
            <a:endParaRPr/>
          </a:p>
        </p:txBody>
      </p:sp>
      <p:sp>
        <p:nvSpPr>
          <p:cNvPr id="16" name="Google Shape;16;p4"/>
          <p:cNvSpPr txBox="1">
            <a:spLocks noGrp="1"/>
          </p:cNvSpPr>
          <p:nvPr>
            <p:ph type="dt" idx="10"/>
          </p:nvPr>
        </p:nvSpPr>
        <p:spPr>
          <a:xfrm>
            <a:off x="2195513" y="29978350"/>
            <a:ext cx="10240962" cy="2286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30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30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30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30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30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30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30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30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3000" b="0" i="0" u="none" strike="noStrike" cap="none">
                <a:solidFill>
                  <a:schemeClr val="dk1"/>
                </a:solidFill>
                <a:latin typeface="Arial"/>
                <a:ea typeface="Arial"/>
                <a:cs typeface="Arial"/>
                <a:sym typeface="Arial"/>
              </a:defRPr>
            </a:lvl9pPr>
          </a:lstStyle>
          <a:p>
            <a:endParaRPr/>
          </a:p>
        </p:txBody>
      </p:sp>
      <p:sp>
        <p:nvSpPr>
          <p:cNvPr id="17" name="Google Shape;17;p4"/>
          <p:cNvSpPr txBox="1">
            <a:spLocks noGrp="1"/>
          </p:cNvSpPr>
          <p:nvPr>
            <p:ph type="ftr" idx="11"/>
          </p:nvPr>
        </p:nvSpPr>
        <p:spPr>
          <a:xfrm>
            <a:off x="14997113" y="29978350"/>
            <a:ext cx="13898562" cy="2286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30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30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30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30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30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30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30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30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3000" b="0" i="0" u="none" strike="noStrike" cap="none">
                <a:solidFill>
                  <a:schemeClr val="dk1"/>
                </a:solidFill>
                <a:latin typeface="Arial"/>
                <a:ea typeface="Arial"/>
                <a:cs typeface="Arial"/>
                <a:sym typeface="Arial"/>
              </a:defRPr>
            </a:lvl9pPr>
          </a:lstStyle>
          <a:p>
            <a:endParaRPr/>
          </a:p>
        </p:txBody>
      </p:sp>
      <p:sp>
        <p:nvSpPr>
          <p:cNvPr id="18" name="Google Shape;18;p4"/>
          <p:cNvSpPr txBox="1">
            <a:spLocks noGrp="1"/>
          </p:cNvSpPr>
          <p:nvPr>
            <p:ph type="sldNum" idx="12"/>
          </p:nvPr>
        </p:nvSpPr>
        <p:spPr>
          <a:xfrm>
            <a:off x="31456313" y="29978350"/>
            <a:ext cx="10240962" cy="2286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3000" b="0" i="0" u="none" strike="noStrike" cap="none">
                <a:solidFill>
                  <a:schemeClr val="dk1"/>
                </a:solidFill>
                <a:latin typeface="Arial"/>
                <a:ea typeface="Arial"/>
                <a:cs typeface="Arial"/>
                <a:sym typeface="Arial"/>
              </a:defRPr>
            </a:lvl1pPr>
            <a:lvl2pPr marL="0" marR="0" lvl="1" indent="0" algn="l" rtl="0">
              <a:spcBef>
                <a:spcPts val="0"/>
              </a:spcBef>
              <a:spcAft>
                <a:spcPts val="0"/>
              </a:spcAft>
              <a:buNone/>
              <a:defRPr sz="3000" b="0" i="0" u="none" strike="noStrike" cap="none">
                <a:solidFill>
                  <a:schemeClr val="dk1"/>
                </a:solidFill>
                <a:latin typeface="Arial"/>
                <a:ea typeface="Arial"/>
                <a:cs typeface="Arial"/>
                <a:sym typeface="Arial"/>
              </a:defRPr>
            </a:lvl2pPr>
            <a:lvl3pPr marL="0" marR="0" lvl="2" indent="0" algn="l" rtl="0">
              <a:spcBef>
                <a:spcPts val="0"/>
              </a:spcBef>
              <a:spcAft>
                <a:spcPts val="0"/>
              </a:spcAft>
              <a:buNone/>
              <a:defRPr sz="3000" b="0" i="0" u="none" strike="noStrike" cap="none">
                <a:solidFill>
                  <a:schemeClr val="dk1"/>
                </a:solidFill>
                <a:latin typeface="Arial"/>
                <a:ea typeface="Arial"/>
                <a:cs typeface="Arial"/>
                <a:sym typeface="Arial"/>
              </a:defRPr>
            </a:lvl3pPr>
            <a:lvl4pPr marL="0" marR="0" lvl="3" indent="0" algn="l" rtl="0">
              <a:spcBef>
                <a:spcPts val="0"/>
              </a:spcBef>
              <a:spcAft>
                <a:spcPts val="0"/>
              </a:spcAft>
              <a:buNone/>
              <a:defRPr sz="3000" b="0" i="0" u="none" strike="noStrike" cap="none">
                <a:solidFill>
                  <a:schemeClr val="dk1"/>
                </a:solidFill>
                <a:latin typeface="Arial"/>
                <a:ea typeface="Arial"/>
                <a:cs typeface="Arial"/>
                <a:sym typeface="Arial"/>
              </a:defRPr>
            </a:lvl4pPr>
            <a:lvl5pPr marL="0" marR="0" lvl="4" indent="0" algn="l" rtl="0">
              <a:spcBef>
                <a:spcPts val="0"/>
              </a:spcBef>
              <a:spcAft>
                <a:spcPts val="0"/>
              </a:spcAft>
              <a:buNone/>
              <a:defRPr sz="3000" b="0" i="0" u="none" strike="noStrike" cap="none">
                <a:solidFill>
                  <a:schemeClr val="dk1"/>
                </a:solidFill>
                <a:latin typeface="Arial"/>
                <a:ea typeface="Arial"/>
                <a:cs typeface="Arial"/>
                <a:sym typeface="Arial"/>
              </a:defRPr>
            </a:lvl5pPr>
            <a:lvl6pPr marL="0" marR="0" lvl="5" indent="0" algn="l" rtl="0">
              <a:spcBef>
                <a:spcPts val="0"/>
              </a:spcBef>
              <a:spcAft>
                <a:spcPts val="0"/>
              </a:spcAft>
              <a:buNone/>
              <a:defRPr sz="3000" b="0" i="0" u="none" strike="noStrike" cap="none">
                <a:solidFill>
                  <a:schemeClr val="dk1"/>
                </a:solidFill>
                <a:latin typeface="Arial"/>
                <a:ea typeface="Arial"/>
                <a:cs typeface="Arial"/>
                <a:sym typeface="Arial"/>
              </a:defRPr>
            </a:lvl6pPr>
            <a:lvl7pPr marL="0" marR="0" lvl="6" indent="0" algn="l" rtl="0">
              <a:spcBef>
                <a:spcPts val="0"/>
              </a:spcBef>
              <a:spcAft>
                <a:spcPts val="0"/>
              </a:spcAft>
              <a:buNone/>
              <a:defRPr sz="3000" b="0" i="0" u="none" strike="noStrike" cap="none">
                <a:solidFill>
                  <a:schemeClr val="dk1"/>
                </a:solidFill>
                <a:latin typeface="Arial"/>
                <a:ea typeface="Arial"/>
                <a:cs typeface="Arial"/>
                <a:sym typeface="Arial"/>
              </a:defRPr>
            </a:lvl7pPr>
            <a:lvl8pPr marL="0" marR="0" lvl="7" indent="0" algn="l" rtl="0">
              <a:spcBef>
                <a:spcPts val="0"/>
              </a:spcBef>
              <a:spcAft>
                <a:spcPts val="0"/>
              </a:spcAft>
              <a:buNone/>
              <a:defRPr sz="3000" b="0" i="0" u="none" strike="noStrike" cap="none">
                <a:solidFill>
                  <a:schemeClr val="dk1"/>
                </a:solidFill>
                <a:latin typeface="Arial"/>
                <a:ea typeface="Arial"/>
                <a:cs typeface="Arial"/>
                <a:sym typeface="Arial"/>
              </a:defRPr>
            </a:lvl8pPr>
            <a:lvl9pPr marL="0" marR="0" lvl="8" indent="0" algn="l" rtl="0">
              <a:spcBef>
                <a:spcPts val="0"/>
              </a:spcBef>
              <a:spcAft>
                <a:spcPts val="0"/>
              </a:spcAft>
              <a:buNone/>
              <a:defRPr sz="30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sp>
        <p:nvSpPr>
          <p:cNvPr id="20" name="Google Shape;20;p5"/>
          <p:cNvSpPr txBox="1">
            <a:spLocks noGrp="1"/>
          </p:cNvSpPr>
          <p:nvPr>
            <p:ph type="title"/>
          </p:nvPr>
        </p:nvSpPr>
        <p:spPr>
          <a:xfrm>
            <a:off x="3467100" y="21153438"/>
            <a:ext cx="37307839" cy="65373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000" b="1"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227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227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227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227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227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227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227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22700" b="0" i="0" u="none" strike="noStrike" cap="none">
                <a:solidFill>
                  <a:schemeClr val="dk2"/>
                </a:solidFill>
                <a:latin typeface="Arial"/>
                <a:ea typeface="Arial"/>
                <a:cs typeface="Arial"/>
                <a:sym typeface="Arial"/>
              </a:defRPr>
            </a:lvl9pPr>
          </a:lstStyle>
          <a:p>
            <a:endParaRPr/>
          </a:p>
        </p:txBody>
      </p:sp>
      <p:sp>
        <p:nvSpPr>
          <p:cNvPr id="21" name="Google Shape;21;p5"/>
          <p:cNvSpPr txBox="1">
            <a:spLocks noGrp="1"/>
          </p:cNvSpPr>
          <p:nvPr>
            <p:ph type="body" idx="1"/>
          </p:nvPr>
        </p:nvSpPr>
        <p:spPr>
          <a:xfrm>
            <a:off x="3467100" y="13952538"/>
            <a:ext cx="37307839" cy="7200900"/>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1pPr>
            <a:lvl2pPr marL="914400" marR="0" lvl="1"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3pPr>
            <a:lvl4pPr marL="1828800" marR="0" lvl="3"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3200400" marR="0" lvl="6"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3657600" marR="0" lvl="7"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4114800" marR="0" lvl="8"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endParaRPr/>
          </a:p>
        </p:txBody>
      </p:sp>
      <p:sp>
        <p:nvSpPr>
          <p:cNvPr id="22" name="Google Shape;22;p5"/>
          <p:cNvSpPr txBox="1">
            <a:spLocks noGrp="1"/>
          </p:cNvSpPr>
          <p:nvPr>
            <p:ph type="dt" idx="10"/>
          </p:nvPr>
        </p:nvSpPr>
        <p:spPr>
          <a:xfrm>
            <a:off x="2195513" y="29978350"/>
            <a:ext cx="10240962" cy="2286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30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30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30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30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30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30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30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30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3000" b="0" i="0" u="none" strike="noStrike" cap="none">
                <a:solidFill>
                  <a:schemeClr val="dk1"/>
                </a:solidFill>
                <a:latin typeface="Arial"/>
                <a:ea typeface="Arial"/>
                <a:cs typeface="Arial"/>
                <a:sym typeface="Arial"/>
              </a:defRPr>
            </a:lvl9pPr>
          </a:lstStyle>
          <a:p>
            <a:endParaRPr/>
          </a:p>
        </p:txBody>
      </p:sp>
      <p:sp>
        <p:nvSpPr>
          <p:cNvPr id="23" name="Google Shape;23;p5"/>
          <p:cNvSpPr txBox="1">
            <a:spLocks noGrp="1"/>
          </p:cNvSpPr>
          <p:nvPr>
            <p:ph type="ftr" idx="11"/>
          </p:nvPr>
        </p:nvSpPr>
        <p:spPr>
          <a:xfrm>
            <a:off x="14997113" y="29978350"/>
            <a:ext cx="13898562" cy="2286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30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30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30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30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30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30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30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30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3000" b="0" i="0" u="none" strike="noStrike" cap="none">
                <a:solidFill>
                  <a:schemeClr val="dk1"/>
                </a:solidFill>
                <a:latin typeface="Arial"/>
                <a:ea typeface="Arial"/>
                <a:cs typeface="Arial"/>
                <a:sym typeface="Arial"/>
              </a:defRPr>
            </a:lvl9pPr>
          </a:lstStyle>
          <a:p>
            <a:endParaRPr/>
          </a:p>
        </p:txBody>
      </p:sp>
      <p:sp>
        <p:nvSpPr>
          <p:cNvPr id="24" name="Google Shape;24;p5"/>
          <p:cNvSpPr txBox="1">
            <a:spLocks noGrp="1"/>
          </p:cNvSpPr>
          <p:nvPr>
            <p:ph type="sldNum" idx="12"/>
          </p:nvPr>
        </p:nvSpPr>
        <p:spPr>
          <a:xfrm>
            <a:off x="31456313" y="29978350"/>
            <a:ext cx="10240962" cy="2286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3000" b="0" i="0" u="none" strike="noStrike" cap="none">
                <a:solidFill>
                  <a:schemeClr val="dk1"/>
                </a:solidFill>
                <a:latin typeface="Arial"/>
                <a:ea typeface="Arial"/>
                <a:cs typeface="Arial"/>
                <a:sym typeface="Arial"/>
              </a:defRPr>
            </a:lvl1pPr>
            <a:lvl2pPr marL="0" marR="0" lvl="1" indent="0" algn="l" rtl="0">
              <a:spcBef>
                <a:spcPts val="0"/>
              </a:spcBef>
              <a:spcAft>
                <a:spcPts val="0"/>
              </a:spcAft>
              <a:buNone/>
              <a:defRPr sz="3000" b="0" i="0" u="none" strike="noStrike" cap="none">
                <a:solidFill>
                  <a:schemeClr val="dk1"/>
                </a:solidFill>
                <a:latin typeface="Arial"/>
                <a:ea typeface="Arial"/>
                <a:cs typeface="Arial"/>
                <a:sym typeface="Arial"/>
              </a:defRPr>
            </a:lvl2pPr>
            <a:lvl3pPr marL="0" marR="0" lvl="2" indent="0" algn="l" rtl="0">
              <a:spcBef>
                <a:spcPts val="0"/>
              </a:spcBef>
              <a:spcAft>
                <a:spcPts val="0"/>
              </a:spcAft>
              <a:buNone/>
              <a:defRPr sz="3000" b="0" i="0" u="none" strike="noStrike" cap="none">
                <a:solidFill>
                  <a:schemeClr val="dk1"/>
                </a:solidFill>
                <a:latin typeface="Arial"/>
                <a:ea typeface="Arial"/>
                <a:cs typeface="Arial"/>
                <a:sym typeface="Arial"/>
              </a:defRPr>
            </a:lvl3pPr>
            <a:lvl4pPr marL="0" marR="0" lvl="3" indent="0" algn="l" rtl="0">
              <a:spcBef>
                <a:spcPts val="0"/>
              </a:spcBef>
              <a:spcAft>
                <a:spcPts val="0"/>
              </a:spcAft>
              <a:buNone/>
              <a:defRPr sz="3000" b="0" i="0" u="none" strike="noStrike" cap="none">
                <a:solidFill>
                  <a:schemeClr val="dk1"/>
                </a:solidFill>
                <a:latin typeface="Arial"/>
                <a:ea typeface="Arial"/>
                <a:cs typeface="Arial"/>
                <a:sym typeface="Arial"/>
              </a:defRPr>
            </a:lvl4pPr>
            <a:lvl5pPr marL="0" marR="0" lvl="4" indent="0" algn="l" rtl="0">
              <a:spcBef>
                <a:spcPts val="0"/>
              </a:spcBef>
              <a:spcAft>
                <a:spcPts val="0"/>
              </a:spcAft>
              <a:buNone/>
              <a:defRPr sz="3000" b="0" i="0" u="none" strike="noStrike" cap="none">
                <a:solidFill>
                  <a:schemeClr val="dk1"/>
                </a:solidFill>
                <a:latin typeface="Arial"/>
                <a:ea typeface="Arial"/>
                <a:cs typeface="Arial"/>
                <a:sym typeface="Arial"/>
              </a:defRPr>
            </a:lvl5pPr>
            <a:lvl6pPr marL="0" marR="0" lvl="5" indent="0" algn="l" rtl="0">
              <a:spcBef>
                <a:spcPts val="0"/>
              </a:spcBef>
              <a:spcAft>
                <a:spcPts val="0"/>
              </a:spcAft>
              <a:buNone/>
              <a:defRPr sz="3000" b="0" i="0" u="none" strike="noStrike" cap="none">
                <a:solidFill>
                  <a:schemeClr val="dk1"/>
                </a:solidFill>
                <a:latin typeface="Arial"/>
                <a:ea typeface="Arial"/>
                <a:cs typeface="Arial"/>
                <a:sym typeface="Arial"/>
              </a:defRPr>
            </a:lvl6pPr>
            <a:lvl7pPr marL="0" marR="0" lvl="6" indent="0" algn="l" rtl="0">
              <a:spcBef>
                <a:spcPts val="0"/>
              </a:spcBef>
              <a:spcAft>
                <a:spcPts val="0"/>
              </a:spcAft>
              <a:buNone/>
              <a:defRPr sz="3000" b="0" i="0" u="none" strike="noStrike" cap="none">
                <a:solidFill>
                  <a:schemeClr val="dk1"/>
                </a:solidFill>
                <a:latin typeface="Arial"/>
                <a:ea typeface="Arial"/>
                <a:cs typeface="Arial"/>
                <a:sym typeface="Arial"/>
              </a:defRPr>
            </a:lvl7pPr>
            <a:lvl8pPr marL="0" marR="0" lvl="7" indent="0" algn="l" rtl="0">
              <a:spcBef>
                <a:spcPts val="0"/>
              </a:spcBef>
              <a:spcAft>
                <a:spcPts val="0"/>
              </a:spcAft>
              <a:buNone/>
              <a:defRPr sz="3000" b="0" i="0" u="none" strike="noStrike" cap="none">
                <a:solidFill>
                  <a:schemeClr val="dk1"/>
                </a:solidFill>
                <a:latin typeface="Arial"/>
                <a:ea typeface="Arial"/>
                <a:cs typeface="Arial"/>
                <a:sym typeface="Arial"/>
              </a:defRPr>
            </a:lvl8pPr>
            <a:lvl9pPr marL="0" marR="0" lvl="8" indent="0" algn="l" rtl="0">
              <a:spcBef>
                <a:spcPts val="0"/>
              </a:spcBef>
              <a:spcAft>
                <a:spcPts val="0"/>
              </a:spcAft>
              <a:buNone/>
              <a:defRPr sz="30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2195513" y="1319213"/>
            <a:ext cx="39501763" cy="54864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227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227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227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227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227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227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227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227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22700" b="0" i="0" u="none" strike="noStrike" cap="none">
                <a:solidFill>
                  <a:schemeClr val="dk2"/>
                </a:solidFill>
                <a:latin typeface="Arial"/>
                <a:ea typeface="Arial"/>
                <a:cs typeface="Arial"/>
                <a:sym typeface="Arial"/>
              </a:defRPr>
            </a:lvl9pPr>
          </a:lstStyle>
          <a:p>
            <a:endParaRPr/>
          </a:p>
        </p:txBody>
      </p:sp>
      <p:sp>
        <p:nvSpPr>
          <p:cNvPr id="27" name="Google Shape;27;p6"/>
          <p:cNvSpPr txBox="1">
            <a:spLocks noGrp="1"/>
          </p:cNvSpPr>
          <p:nvPr>
            <p:ph type="body" idx="1"/>
          </p:nvPr>
        </p:nvSpPr>
        <p:spPr>
          <a:xfrm>
            <a:off x="2195513" y="7681913"/>
            <a:ext cx="19673887" cy="21724937"/>
          </a:xfrm>
          <a:prstGeom prst="rect">
            <a:avLst/>
          </a:prstGeom>
          <a:noFill/>
          <a:ln>
            <a:noFill/>
          </a:ln>
        </p:spPr>
        <p:txBody>
          <a:bodyPr spcFirstLastPara="1" wrap="square" lIns="91425" tIns="45700" rIns="91425" bIns="45700" anchor="t" anchorCtr="0">
            <a:no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8" name="Google Shape;28;p6"/>
          <p:cNvSpPr txBox="1">
            <a:spLocks noGrp="1"/>
          </p:cNvSpPr>
          <p:nvPr>
            <p:ph type="body" idx="2"/>
          </p:nvPr>
        </p:nvSpPr>
        <p:spPr>
          <a:xfrm>
            <a:off x="22021800" y="7681913"/>
            <a:ext cx="19675475" cy="21724937"/>
          </a:xfrm>
          <a:prstGeom prst="rect">
            <a:avLst/>
          </a:prstGeom>
          <a:noFill/>
          <a:ln>
            <a:noFill/>
          </a:ln>
        </p:spPr>
        <p:txBody>
          <a:bodyPr spcFirstLastPara="1" wrap="square" lIns="91425" tIns="45700" rIns="91425" bIns="45700" anchor="t" anchorCtr="0">
            <a:no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9" name="Google Shape;29;p6"/>
          <p:cNvSpPr txBox="1">
            <a:spLocks noGrp="1"/>
          </p:cNvSpPr>
          <p:nvPr>
            <p:ph type="dt" idx="10"/>
          </p:nvPr>
        </p:nvSpPr>
        <p:spPr>
          <a:xfrm>
            <a:off x="2195513" y="29978350"/>
            <a:ext cx="10240962" cy="2286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30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30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30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30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30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30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30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30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3000" b="0" i="0" u="none" strike="noStrike" cap="none">
                <a:solidFill>
                  <a:schemeClr val="dk1"/>
                </a:solidFill>
                <a:latin typeface="Arial"/>
                <a:ea typeface="Arial"/>
                <a:cs typeface="Arial"/>
                <a:sym typeface="Arial"/>
              </a:defRPr>
            </a:lvl9pPr>
          </a:lstStyle>
          <a:p>
            <a:endParaRPr/>
          </a:p>
        </p:txBody>
      </p:sp>
      <p:sp>
        <p:nvSpPr>
          <p:cNvPr id="30" name="Google Shape;30;p6"/>
          <p:cNvSpPr txBox="1">
            <a:spLocks noGrp="1"/>
          </p:cNvSpPr>
          <p:nvPr>
            <p:ph type="ftr" idx="11"/>
          </p:nvPr>
        </p:nvSpPr>
        <p:spPr>
          <a:xfrm>
            <a:off x="14997113" y="29978350"/>
            <a:ext cx="13898562" cy="2286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30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30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30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30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30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30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30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30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3000" b="0" i="0" u="none" strike="noStrike" cap="none">
                <a:solidFill>
                  <a:schemeClr val="dk1"/>
                </a:solidFill>
                <a:latin typeface="Arial"/>
                <a:ea typeface="Arial"/>
                <a:cs typeface="Arial"/>
                <a:sym typeface="Arial"/>
              </a:defRPr>
            </a:lvl9pPr>
          </a:lstStyle>
          <a:p>
            <a:endParaRPr/>
          </a:p>
        </p:txBody>
      </p:sp>
      <p:sp>
        <p:nvSpPr>
          <p:cNvPr id="31" name="Google Shape;31;p6"/>
          <p:cNvSpPr txBox="1">
            <a:spLocks noGrp="1"/>
          </p:cNvSpPr>
          <p:nvPr>
            <p:ph type="sldNum" idx="12"/>
          </p:nvPr>
        </p:nvSpPr>
        <p:spPr>
          <a:xfrm>
            <a:off x="31456313" y="29978350"/>
            <a:ext cx="10240962" cy="2286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3000" b="0" i="0" u="none" strike="noStrike" cap="none">
                <a:solidFill>
                  <a:schemeClr val="dk1"/>
                </a:solidFill>
                <a:latin typeface="Arial"/>
                <a:ea typeface="Arial"/>
                <a:cs typeface="Arial"/>
                <a:sym typeface="Arial"/>
              </a:defRPr>
            </a:lvl1pPr>
            <a:lvl2pPr marL="0" marR="0" lvl="1" indent="0" algn="l" rtl="0">
              <a:spcBef>
                <a:spcPts val="0"/>
              </a:spcBef>
              <a:spcAft>
                <a:spcPts val="0"/>
              </a:spcAft>
              <a:buNone/>
              <a:defRPr sz="3000" b="0" i="0" u="none" strike="noStrike" cap="none">
                <a:solidFill>
                  <a:schemeClr val="dk1"/>
                </a:solidFill>
                <a:latin typeface="Arial"/>
                <a:ea typeface="Arial"/>
                <a:cs typeface="Arial"/>
                <a:sym typeface="Arial"/>
              </a:defRPr>
            </a:lvl2pPr>
            <a:lvl3pPr marL="0" marR="0" lvl="2" indent="0" algn="l" rtl="0">
              <a:spcBef>
                <a:spcPts val="0"/>
              </a:spcBef>
              <a:spcAft>
                <a:spcPts val="0"/>
              </a:spcAft>
              <a:buNone/>
              <a:defRPr sz="3000" b="0" i="0" u="none" strike="noStrike" cap="none">
                <a:solidFill>
                  <a:schemeClr val="dk1"/>
                </a:solidFill>
                <a:latin typeface="Arial"/>
                <a:ea typeface="Arial"/>
                <a:cs typeface="Arial"/>
                <a:sym typeface="Arial"/>
              </a:defRPr>
            </a:lvl3pPr>
            <a:lvl4pPr marL="0" marR="0" lvl="3" indent="0" algn="l" rtl="0">
              <a:spcBef>
                <a:spcPts val="0"/>
              </a:spcBef>
              <a:spcAft>
                <a:spcPts val="0"/>
              </a:spcAft>
              <a:buNone/>
              <a:defRPr sz="3000" b="0" i="0" u="none" strike="noStrike" cap="none">
                <a:solidFill>
                  <a:schemeClr val="dk1"/>
                </a:solidFill>
                <a:latin typeface="Arial"/>
                <a:ea typeface="Arial"/>
                <a:cs typeface="Arial"/>
                <a:sym typeface="Arial"/>
              </a:defRPr>
            </a:lvl4pPr>
            <a:lvl5pPr marL="0" marR="0" lvl="4" indent="0" algn="l" rtl="0">
              <a:spcBef>
                <a:spcPts val="0"/>
              </a:spcBef>
              <a:spcAft>
                <a:spcPts val="0"/>
              </a:spcAft>
              <a:buNone/>
              <a:defRPr sz="3000" b="0" i="0" u="none" strike="noStrike" cap="none">
                <a:solidFill>
                  <a:schemeClr val="dk1"/>
                </a:solidFill>
                <a:latin typeface="Arial"/>
                <a:ea typeface="Arial"/>
                <a:cs typeface="Arial"/>
                <a:sym typeface="Arial"/>
              </a:defRPr>
            </a:lvl5pPr>
            <a:lvl6pPr marL="0" marR="0" lvl="5" indent="0" algn="l" rtl="0">
              <a:spcBef>
                <a:spcPts val="0"/>
              </a:spcBef>
              <a:spcAft>
                <a:spcPts val="0"/>
              </a:spcAft>
              <a:buNone/>
              <a:defRPr sz="3000" b="0" i="0" u="none" strike="noStrike" cap="none">
                <a:solidFill>
                  <a:schemeClr val="dk1"/>
                </a:solidFill>
                <a:latin typeface="Arial"/>
                <a:ea typeface="Arial"/>
                <a:cs typeface="Arial"/>
                <a:sym typeface="Arial"/>
              </a:defRPr>
            </a:lvl6pPr>
            <a:lvl7pPr marL="0" marR="0" lvl="6" indent="0" algn="l" rtl="0">
              <a:spcBef>
                <a:spcPts val="0"/>
              </a:spcBef>
              <a:spcAft>
                <a:spcPts val="0"/>
              </a:spcAft>
              <a:buNone/>
              <a:defRPr sz="3000" b="0" i="0" u="none" strike="noStrike" cap="none">
                <a:solidFill>
                  <a:schemeClr val="dk1"/>
                </a:solidFill>
                <a:latin typeface="Arial"/>
                <a:ea typeface="Arial"/>
                <a:cs typeface="Arial"/>
                <a:sym typeface="Arial"/>
              </a:defRPr>
            </a:lvl7pPr>
            <a:lvl8pPr marL="0" marR="0" lvl="7" indent="0" algn="l" rtl="0">
              <a:spcBef>
                <a:spcPts val="0"/>
              </a:spcBef>
              <a:spcAft>
                <a:spcPts val="0"/>
              </a:spcAft>
              <a:buNone/>
              <a:defRPr sz="3000" b="0" i="0" u="none" strike="noStrike" cap="none">
                <a:solidFill>
                  <a:schemeClr val="dk1"/>
                </a:solidFill>
                <a:latin typeface="Arial"/>
                <a:ea typeface="Arial"/>
                <a:cs typeface="Arial"/>
                <a:sym typeface="Arial"/>
              </a:defRPr>
            </a:lvl8pPr>
            <a:lvl9pPr marL="0" marR="0" lvl="8" indent="0" algn="l" rtl="0">
              <a:spcBef>
                <a:spcPts val="0"/>
              </a:spcBef>
              <a:spcAft>
                <a:spcPts val="0"/>
              </a:spcAft>
              <a:buNone/>
              <a:defRPr sz="30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2"/>
        <p:cNvGrpSpPr/>
        <p:nvPr/>
      </p:nvGrpSpPr>
      <p:grpSpPr>
        <a:xfrm>
          <a:off x="0" y="0"/>
          <a:ext cx="0" cy="0"/>
          <a:chOff x="0" y="0"/>
          <a:chExt cx="0" cy="0"/>
        </a:xfrm>
      </p:grpSpPr>
      <p:sp>
        <p:nvSpPr>
          <p:cNvPr id="33" name="Google Shape;33;p7"/>
          <p:cNvSpPr txBox="1">
            <a:spLocks noGrp="1"/>
          </p:cNvSpPr>
          <p:nvPr>
            <p:ph type="title"/>
          </p:nvPr>
        </p:nvSpPr>
        <p:spPr>
          <a:xfrm>
            <a:off x="2193925" y="1317625"/>
            <a:ext cx="39503351" cy="54864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227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227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227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227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227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227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227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227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22700" b="0" i="0" u="none" strike="noStrike" cap="none">
                <a:solidFill>
                  <a:schemeClr val="dk2"/>
                </a:solidFill>
                <a:latin typeface="Arial"/>
                <a:ea typeface="Arial"/>
                <a:cs typeface="Arial"/>
                <a:sym typeface="Arial"/>
              </a:defRPr>
            </a:lvl9pPr>
          </a:lstStyle>
          <a:p>
            <a:endParaRPr/>
          </a:p>
        </p:txBody>
      </p:sp>
      <p:sp>
        <p:nvSpPr>
          <p:cNvPr id="34" name="Google Shape;34;p7"/>
          <p:cNvSpPr txBox="1">
            <a:spLocks noGrp="1"/>
          </p:cNvSpPr>
          <p:nvPr>
            <p:ph type="body" idx="1"/>
          </p:nvPr>
        </p:nvSpPr>
        <p:spPr>
          <a:xfrm>
            <a:off x="2193925" y="7369175"/>
            <a:ext cx="19392900" cy="3070225"/>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35" name="Google Shape;35;p7"/>
          <p:cNvSpPr txBox="1">
            <a:spLocks noGrp="1"/>
          </p:cNvSpPr>
          <p:nvPr>
            <p:ph type="body" idx="2"/>
          </p:nvPr>
        </p:nvSpPr>
        <p:spPr>
          <a:xfrm>
            <a:off x="2193925" y="10439400"/>
            <a:ext cx="19392900" cy="18965863"/>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36" name="Google Shape;36;p7"/>
          <p:cNvSpPr txBox="1">
            <a:spLocks noGrp="1"/>
          </p:cNvSpPr>
          <p:nvPr>
            <p:ph type="body" idx="3"/>
          </p:nvPr>
        </p:nvSpPr>
        <p:spPr>
          <a:xfrm>
            <a:off x="22296438" y="7369175"/>
            <a:ext cx="19400837" cy="3070225"/>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37" name="Google Shape;37;p7"/>
          <p:cNvSpPr txBox="1">
            <a:spLocks noGrp="1"/>
          </p:cNvSpPr>
          <p:nvPr>
            <p:ph type="body" idx="4"/>
          </p:nvPr>
        </p:nvSpPr>
        <p:spPr>
          <a:xfrm>
            <a:off x="22296438" y="10439400"/>
            <a:ext cx="19400837" cy="18965863"/>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38" name="Google Shape;38;p7"/>
          <p:cNvSpPr txBox="1">
            <a:spLocks noGrp="1"/>
          </p:cNvSpPr>
          <p:nvPr>
            <p:ph type="dt" idx="10"/>
          </p:nvPr>
        </p:nvSpPr>
        <p:spPr>
          <a:xfrm>
            <a:off x="2195513" y="29978350"/>
            <a:ext cx="10240962" cy="2286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30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30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30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30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30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30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30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30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3000" b="0" i="0" u="none" strike="noStrike" cap="none">
                <a:solidFill>
                  <a:schemeClr val="dk1"/>
                </a:solidFill>
                <a:latin typeface="Arial"/>
                <a:ea typeface="Arial"/>
                <a:cs typeface="Arial"/>
                <a:sym typeface="Arial"/>
              </a:defRPr>
            </a:lvl9pPr>
          </a:lstStyle>
          <a:p>
            <a:endParaRPr/>
          </a:p>
        </p:txBody>
      </p:sp>
      <p:sp>
        <p:nvSpPr>
          <p:cNvPr id="39" name="Google Shape;39;p7"/>
          <p:cNvSpPr txBox="1">
            <a:spLocks noGrp="1"/>
          </p:cNvSpPr>
          <p:nvPr>
            <p:ph type="ftr" idx="11"/>
          </p:nvPr>
        </p:nvSpPr>
        <p:spPr>
          <a:xfrm>
            <a:off x="14997113" y="29978350"/>
            <a:ext cx="13898562" cy="2286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30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30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30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30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30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30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30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30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3000" b="0" i="0" u="none" strike="noStrike" cap="none">
                <a:solidFill>
                  <a:schemeClr val="dk1"/>
                </a:solidFill>
                <a:latin typeface="Arial"/>
                <a:ea typeface="Arial"/>
                <a:cs typeface="Arial"/>
                <a:sym typeface="Arial"/>
              </a:defRPr>
            </a:lvl9pPr>
          </a:lstStyle>
          <a:p>
            <a:endParaRPr/>
          </a:p>
        </p:txBody>
      </p:sp>
      <p:sp>
        <p:nvSpPr>
          <p:cNvPr id="40" name="Google Shape;40;p7"/>
          <p:cNvSpPr txBox="1">
            <a:spLocks noGrp="1"/>
          </p:cNvSpPr>
          <p:nvPr>
            <p:ph type="sldNum" idx="12"/>
          </p:nvPr>
        </p:nvSpPr>
        <p:spPr>
          <a:xfrm>
            <a:off x="31456313" y="29978350"/>
            <a:ext cx="10240962" cy="2286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3000" b="0" i="0" u="none" strike="noStrike" cap="none">
                <a:solidFill>
                  <a:schemeClr val="dk1"/>
                </a:solidFill>
                <a:latin typeface="Arial"/>
                <a:ea typeface="Arial"/>
                <a:cs typeface="Arial"/>
                <a:sym typeface="Arial"/>
              </a:defRPr>
            </a:lvl1pPr>
            <a:lvl2pPr marL="0" marR="0" lvl="1" indent="0" algn="l" rtl="0">
              <a:spcBef>
                <a:spcPts val="0"/>
              </a:spcBef>
              <a:spcAft>
                <a:spcPts val="0"/>
              </a:spcAft>
              <a:buNone/>
              <a:defRPr sz="3000" b="0" i="0" u="none" strike="noStrike" cap="none">
                <a:solidFill>
                  <a:schemeClr val="dk1"/>
                </a:solidFill>
                <a:latin typeface="Arial"/>
                <a:ea typeface="Arial"/>
                <a:cs typeface="Arial"/>
                <a:sym typeface="Arial"/>
              </a:defRPr>
            </a:lvl2pPr>
            <a:lvl3pPr marL="0" marR="0" lvl="2" indent="0" algn="l" rtl="0">
              <a:spcBef>
                <a:spcPts val="0"/>
              </a:spcBef>
              <a:spcAft>
                <a:spcPts val="0"/>
              </a:spcAft>
              <a:buNone/>
              <a:defRPr sz="3000" b="0" i="0" u="none" strike="noStrike" cap="none">
                <a:solidFill>
                  <a:schemeClr val="dk1"/>
                </a:solidFill>
                <a:latin typeface="Arial"/>
                <a:ea typeface="Arial"/>
                <a:cs typeface="Arial"/>
                <a:sym typeface="Arial"/>
              </a:defRPr>
            </a:lvl3pPr>
            <a:lvl4pPr marL="0" marR="0" lvl="3" indent="0" algn="l" rtl="0">
              <a:spcBef>
                <a:spcPts val="0"/>
              </a:spcBef>
              <a:spcAft>
                <a:spcPts val="0"/>
              </a:spcAft>
              <a:buNone/>
              <a:defRPr sz="3000" b="0" i="0" u="none" strike="noStrike" cap="none">
                <a:solidFill>
                  <a:schemeClr val="dk1"/>
                </a:solidFill>
                <a:latin typeface="Arial"/>
                <a:ea typeface="Arial"/>
                <a:cs typeface="Arial"/>
                <a:sym typeface="Arial"/>
              </a:defRPr>
            </a:lvl4pPr>
            <a:lvl5pPr marL="0" marR="0" lvl="4" indent="0" algn="l" rtl="0">
              <a:spcBef>
                <a:spcPts val="0"/>
              </a:spcBef>
              <a:spcAft>
                <a:spcPts val="0"/>
              </a:spcAft>
              <a:buNone/>
              <a:defRPr sz="3000" b="0" i="0" u="none" strike="noStrike" cap="none">
                <a:solidFill>
                  <a:schemeClr val="dk1"/>
                </a:solidFill>
                <a:latin typeface="Arial"/>
                <a:ea typeface="Arial"/>
                <a:cs typeface="Arial"/>
                <a:sym typeface="Arial"/>
              </a:defRPr>
            </a:lvl5pPr>
            <a:lvl6pPr marL="0" marR="0" lvl="5" indent="0" algn="l" rtl="0">
              <a:spcBef>
                <a:spcPts val="0"/>
              </a:spcBef>
              <a:spcAft>
                <a:spcPts val="0"/>
              </a:spcAft>
              <a:buNone/>
              <a:defRPr sz="3000" b="0" i="0" u="none" strike="noStrike" cap="none">
                <a:solidFill>
                  <a:schemeClr val="dk1"/>
                </a:solidFill>
                <a:latin typeface="Arial"/>
                <a:ea typeface="Arial"/>
                <a:cs typeface="Arial"/>
                <a:sym typeface="Arial"/>
              </a:defRPr>
            </a:lvl6pPr>
            <a:lvl7pPr marL="0" marR="0" lvl="6" indent="0" algn="l" rtl="0">
              <a:spcBef>
                <a:spcPts val="0"/>
              </a:spcBef>
              <a:spcAft>
                <a:spcPts val="0"/>
              </a:spcAft>
              <a:buNone/>
              <a:defRPr sz="3000" b="0" i="0" u="none" strike="noStrike" cap="none">
                <a:solidFill>
                  <a:schemeClr val="dk1"/>
                </a:solidFill>
                <a:latin typeface="Arial"/>
                <a:ea typeface="Arial"/>
                <a:cs typeface="Arial"/>
                <a:sym typeface="Arial"/>
              </a:defRPr>
            </a:lvl7pPr>
            <a:lvl8pPr marL="0" marR="0" lvl="7" indent="0" algn="l" rtl="0">
              <a:spcBef>
                <a:spcPts val="0"/>
              </a:spcBef>
              <a:spcAft>
                <a:spcPts val="0"/>
              </a:spcAft>
              <a:buNone/>
              <a:defRPr sz="3000" b="0" i="0" u="none" strike="noStrike" cap="none">
                <a:solidFill>
                  <a:schemeClr val="dk1"/>
                </a:solidFill>
                <a:latin typeface="Arial"/>
                <a:ea typeface="Arial"/>
                <a:cs typeface="Arial"/>
                <a:sym typeface="Arial"/>
              </a:defRPr>
            </a:lvl8pPr>
            <a:lvl9pPr marL="0" marR="0" lvl="8" indent="0" algn="l" rtl="0">
              <a:spcBef>
                <a:spcPts val="0"/>
              </a:spcBef>
              <a:spcAft>
                <a:spcPts val="0"/>
              </a:spcAft>
              <a:buNone/>
              <a:defRPr sz="30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1"/>
        <p:cNvGrpSpPr/>
        <p:nvPr/>
      </p:nvGrpSpPr>
      <p:grpSpPr>
        <a:xfrm>
          <a:off x="0" y="0"/>
          <a:ext cx="0" cy="0"/>
          <a:chOff x="0" y="0"/>
          <a:chExt cx="0" cy="0"/>
        </a:xfrm>
      </p:grpSpPr>
      <p:sp>
        <p:nvSpPr>
          <p:cNvPr id="42" name="Google Shape;42;p8"/>
          <p:cNvSpPr txBox="1">
            <a:spLocks noGrp="1"/>
          </p:cNvSpPr>
          <p:nvPr>
            <p:ph type="title"/>
          </p:nvPr>
        </p:nvSpPr>
        <p:spPr>
          <a:xfrm>
            <a:off x="2195513" y="1319213"/>
            <a:ext cx="39501763" cy="54864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227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227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227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227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227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227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227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227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22700" b="0" i="0" u="none" strike="noStrike" cap="none">
                <a:solidFill>
                  <a:schemeClr val="dk2"/>
                </a:solidFill>
                <a:latin typeface="Arial"/>
                <a:ea typeface="Arial"/>
                <a:cs typeface="Arial"/>
                <a:sym typeface="Arial"/>
              </a:defRPr>
            </a:lvl9pPr>
          </a:lstStyle>
          <a:p>
            <a:endParaRPr/>
          </a:p>
        </p:txBody>
      </p:sp>
      <p:sp>
        <p:nvSpPr>
          <p:cNvPr id="43" name="Google Shape;43;p8"/>
          <p:cNvSpPr txBox="1">
            <a:spLocks noGrp="1"/>
          </p:cNvSpPr>
          <p:nvPr>
            <p:ph type="dt" idx="10"/>
          </p:nvPr>
        </p:nvSpPr>
        <p:spPr>
          <a:xfrm>
            <a:off x="2195513" y="29978350"/>
            <a:ext cx="10240962" cy="2286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30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30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30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30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30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30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30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30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3000" b="0" i="0" u="none" strike="noStrike" cap="none">
                <a:solidFill>
                  <a:schemeClr val="dk1"/>
                </a:solidFill>
                <a:latin typeface="Arial"/>
                <a:ea typeface="Arial"/>
                <a:cs typeface="Arial"/>
                <a:sym typeface="Arial"/>
              </a:defRPr>
            </a:lvl9pPr>
          </a:lstStyle>
          <a:p>
            <a:endParaRPr/>
          </a:p>
        </p:txBody>
      </p:sp>
      <p:sp>
        <p:nvSpPr>
          <p:cNvPr id="44" name="Google Shape;44;p8"/>
          <p:cNvSpPr txBox="1">
            <a:spLocks noGrp="1"/>
          </p:cNvSpPr>
          <p:nvPr>
            <p:ph type="ftr" idx="11"/>
          </p:nvPr>
        </p:nvSpPr>
        <p:spPr>
          <a:xfrm>
            <a:off x="14997113" y="29978350"/>
            <a:ext cx="13898562" cy="2286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30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30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30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30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30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30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30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30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3000" b="0" i="0" u="none" strike="noStrike" cap="none">
                <a:solidFill>
                  <a:schemeClr val="dk1"/>
                </a:solidFill>
                <a:latin typeface="Arial"/>
                <a:ea typeface="Arial"/>
                <a:cs typeface="Arial"/>
                <a:sym typeface="Arial"/>
              </a:defRPr>
            </a:lvl9pPr>
          </a:lstStyle>
          <a:p>
            <a:endParaRPr/>
          </a:p>
        </p:txBody>
      </p:sp>
      <p:sp>
        <p:nvSpPr>
          <p:cNvPr id="45" name="Google Shape;45;p8"/>
          <p:cNvSpPr txBox="1">
            <a:spLocks noGrp="1"/>
          </p:cNvSpPr>
          <p:nvPr>
            <p:ph type="sldNum" idx="12"/>
          </p:nvPr>
        </p:nvSpPr>
        <p:spPr>
          <a:xfrm>
            <a:off x="31456313" y="29978350"/>
            <a:ext cx="10240962" cy="2286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3000" b="0" i="0" u="none" strike="noStrike" cap="none">
                <a:solidFill>
                  <a:schemeClr val="dk1"/>
                </a:solidFill>
                <a:latin typeface="Arial"/>
                <a:ea typeface="Arial"/>
                <a:cs typeface="Arial"/>
                <a:sym typeface="Arial"/>
              </a:defRPr>
            </a:lvl1pPr>
            <a:lvl2pPr marL="0" marR="0" lvl="1" indent="0" algn="l" rtl="0">
              <a:spcBef>
                <a:spcPts val="0"/>
              </a:spcBef>
              <a:spcAft>
                <a:spcPts val="0"/>
              </a:spcAft>
              <a:buNone/>
              <a:defRPr sz="3000" b="0" i="0" u="none" strike="noStrike" cap="none">
                <a:solidFill>
                  <a:schemeClr val="dk1"/>
                </a:solidFill>
                <a:latin typeface="Arial"/>
                <a:ea typeface="Arial"/>
                <a:cs typeface="Arial"/>
                <a:sym typeface="Arial"/>
              </a:defRPr>
            </a:lvl2pPr>
            <a:lvl3pPr marL="0" marR="0" lvl="2" indent="0" algn="l" rtl="0">
              <a:spcBef>
                <a:spcPts val="0"/>
              </a:spcBef>
              <a:spcAft>
                <a:spcPts val="0"/>
              </a:spcAft>
              <a:buNone/>
              <a:defRPr sz="3000" b="0" i="0" u="none" strike="noStrike" cap="none">
                <a:solidFill>
                  <a:schemeClr val="dk1"/>
                </a:solidFill>
                <a:latin typeface="Arial"/>
                <a:ea typeface="Arial"/>
                <a:cs typeface="Arial"/>
                <a:sym typeface="Arial"/>
              </a:defRPr>
            </a:lvl3pPr>
            <a:lvl4pPr marL="0" marR="0" lvl="3" indent="0" algn="l" rtl="0">
              <a:spcBef>
                <a:spcPts val="0"/>
              </a:spcBef>
              <a:spcAft>
                <a:spcPts val="0"/>
              </a:spcAft>
              <a:buNone/>
              <a:defRPr sz="3000" b="0" i="0" u="none" strike="noStrike" cap="none">
                <a:solidFill>
                  <a:schemeClr val="dk1"/>
                </a:solidFill>
                <a:latin typeface="Arial"/>
                <a:ea typeface="Arial"/>
                <a:cs typeface="Arial"/>
                <a:sym typeface="Arial"/>
              </a:defRPr>
            </a:lvl4pPr>
            <a:lvl5pPr marL="0" marR="0" lvl="4" indent="0" algn="l" rtl="0">
              <a:spcBef>
                <a:spcPts val="0"/>
              </a:spcBef>
              <a:spcAft>
                <a:spcPts val="0"/>
              </a:spcAft>
              <a:buNone/>
              <a:defRPr sz="3000" b="0" i="0" u="none" strike="noStrike" cap="none">
                <a:solidFill>
                  <a:schemeClr val="dk1"/>
                </a:solidFill>
                <a:latin typeface="Arial"/>
                <a:ea typeface="Arial"/>
                <a:cs typeface="Arial"/>
                <a:sym typeface="Arial"/>
              </a:defRPr>
            </a:lvl5pPr>
            <a:lvl6pPr marL="0" marR="0" lvl="5" indent="0" algn="l" rtl="0">
              <a:spcBef>
                <a:spcPts val="0"/>
              </a:spcBef>
              <a:spcAft>
                <a:spcPts val="0"/>
              </a:spcAft>
              <a:buNone/>
              <a:defRPr sz="3000" b="0" i="0" u="none" strike="noStrike" cap="none">
                <a:solidFill>
                  <a:schemeClr val="dk1"/>
                </a:solidFill>
                <a:latin typeface="Arial"/>
                <a:ea typeface="Arial"/>
                <a:cs typeface="Arial"/>
                <a:sym typeface="Arial"/>
              </a:defRPr>
            </a:lvl6pPr>
            <a:lvl7pPr marL="0" marR="0" lvl="6" indent="0" algn="l" rtl="0">
              <a:spcBef>
                <a:spcPts val="0"/>
              </a:spcBef>
              <a:spcAft>
                <a:spcPts val="0"/>
              </a:spcAft>
              <a:buNone/>
              <a:defRPr sz="3000" b="0" i="0" u="none" strike="noStrike" cap="none">
                <a:solidFill>
                  <a:schemeClr val="dk1"/>
                </a:solidFill>
                <a:latin typeface="Arial"/>
                <a:ea typeface="Arial"/>
                <a:cs typeface="Arial"/>
                <a:sym typeface="Arial"/>
              </a:defRPr>
            </a:lvl7pPr>
            <a:lvl8pPr marL="0" marR="0" lvl="7" indent="0" algn="l" rtl="0">
              <a:spcBef>
                <a:spcPts val="0"/>
              </a:spcBef>
              <a:spcAft>
                <a:spcPts val="0"/>
              </a:spcAft>
              <a:buNone/>
              <a:defRPr sz="3000" b="0" i="0" u="none" strike="noStrike" cap="none">
                <a:solidFill>
                  <a:schemeClr val="dk1"/>
                </a:solidFill>
                <a:latin typeface="Arial"/>
                <a:ea typeface="Arial"/>
                <a:cs typeface="Arial"/>
                <a:sym typeface="Arial"/>
              </a:defRPr>
            </a:lvl8pPr>
            <a:lvl9pPr marL="0" marR="0" lvl="8" indent="0" algn="l" rtl="0">
              <a:spcBef>
                <a:spcPts val="0"/>
              </a:spcBef>
              <a:spcAft>
                <a:spcPts val="0"/>
              </a:spcAft>
              <a:buNone/>
              <a:defRPr sz="30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6"/>
        <p:cNvGrpSpPr/>
        <p:nvPr/>
      </p:nvGrpSpPr>
      <p:grpSpPr>
        <a:xfrm>
          <a:off x="0" y="0"/>
          <a:ext cx="0" cy="0"/>
          <a:chOff x="0" y="0"/>
          <a:chExt cx="0" cy="0"/>
        </a:xfrm>
      </p:grpSpPr>
      <p:sp>
        <p:nvSpPr>
          <p:cNvPr id="47" name="Google Shape;47;p9"/>
          <p:cNvSpPr txBox="1">
            <a:spLocks noGrp="1"/>
          </p:cNvSpPr>
          <p:nvPr>
            <p:ph type="dt" idx="10"/>
          </p:nvPr>
        </p:nvSpPr>
        <p:spPr>
          <a:xfrm>
            <a:off x="2195513" y="29978350"/>
            <a:ext cx="10240962" cy="2286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30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30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30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30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30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30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30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30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3000" b="0" i="0" u="none" strike="noStrike" cap="none">
                <a:solidFill>
                  <a:schemeClr val="dk1"/>
                </a:solidFill>
                <a:latin typeface="Arial"/>
                <a:ea typeface="Arial"/>
                <a:cs typeface="Arial"/>
                <a:sym typeface="Arial"/>
              </a:defRPr>
            </a:lvl9pPr>
          </a:lstStyle>
          <a:p>
            <a:endParaRPr/>
          </a:p>
        </p:txBody>
      </p:sp>
      <p:sp>
        <p:nvSpPr>
          <p:cNvPr id="48" name="Google Shape;48;p9"/>
          <p:cNvSpPr txBox="1">
            <a:spLocks noGrp="1"/>
          </p:cNvSpPr>
          <p:nvPr>
            <p:ph type="ftr" idx="11"/>
          </p:nvPr>
        </p:nvSpPr>
        <p:spPr>
          <a:xfrm>
            <a:off x="14997113" y="29978350"/>
            <a:ext cx="13898562" cy="2286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30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30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30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30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30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30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30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30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3000" b="0" i="0" u="none" strike="noStrike" cap="none">
                <a:solidFill>
                  <a:schemeClr val="dk1"/>
                </a:solidFill>
                <a:latin typeface="Arial"/>
                <a:ea typeface="Arial"/>
                <a:cs typeface="Arial"/>
                <a:sym typeface="Arial"/>
              </a:defRPr>
            </a:lvl9pPr>
          </a:lstStyle>
          <a:p>
            <a:endParaRPr/>
          </a:p>
        </p:txBody>
      </p:sp>
      <p:sp>
        <p:nvSpPr>
          <p:cNvPr id="49" name="Google Shape;49;p9"/>
          <p:cNvSpPr txBox="1">
            <a:spLocks noGrp="1"/>
          </p:cNvSpPr>
          <p:nvPr>
            <p:ph type="sldNum" idx="12"/>
          </p:nvPr>
        </p:nvSpPr>
        <p:spPr>
          <a:xfrm>
            <a:off x="31456313" y="29978350"/>
            <a:ext cx="10240962" cy="2286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3000" b="0" i="0" u="none" strike="noStrike" cap="none">
                <a:solidFill>
                  <a:schemeClr val="dk1"/>
                </a:solidFill>
                <a:latin typeface="Arial"/>
                <a:ea typeface="Arial"/>
                <a:cs typeface="Arial"/>
                <a:sym typeface="Arial"/>
              </a:defRPr>
            </a:lvl1pPr>
            <a:lvl2pPr marL="0" marR="0" lvl="1" indent="0" algn="l" rtl="0">
              <a:spcBef>
                <a:spcPts val="0"/>
              </a:spcBef>
              <a:spcAft>
                <a:spcPts val="0"/>
              </a:spcAft>
              <a:buNone/>
              <a:defRPr sz="3000" b="0" i="0" u="none" strike="noStrike" cap="none">
                <a:solidFill>
                  <a:schemeClr val="dk1"/>
                </a:solidFill>
                <a:latin typeface="Arial"/>
                <a:ea typeface="Arial"/>
                <a:cs typeface="Arial"/>
                <a:sym typeface="Arial"/>
              </a:defRPr>
            </a:lvl2pPr>
            <a:lvl3pPr marL="0" marR="0" lvl="2" indent="0" algn="l" rtl="0">
              <a:spcBef>
                <a:spcPts val="0"/>
              </a:spcBef>
              <a:spcAft>
                <a:spcPts val="0"/>
              </a:spcAft>
              <a:buNone/>
              <a:defRPr sz="3000" b="0" i="0" u="none" strike="noStrike" cap="none">
                <a:solidFill>
                  <a:schemeClr val="dk1"/>
                </a:solidFill>
                <a:latin typeface="Arial"/>
                <a:ea typeface="Arial"/>
                <a:cs typeface="Arial"/>
                <a:sym typeface="Arial"/>
              </a:defRPr>
            </a:lvl3pPr>
            <a:lvl4pPr marL="0" marR="0" lvl="3" indent="0" algn="l" rtl="0">
              <a:spcBef>
                <a:spcPts val="0"/>
              </a:spcBef>
              <a:spcAft>
                <a:spcPts val="0"/>
              </a:spcAft>
              <a:buNone/>
              <a:defRPr sz="3000" b="0" i="0" u="none" strike="noStrike" cap="none">
                <a:solidFill>
                  <a:schemeClr val="dk1"/>
                </a:solidFill>
                <a:latin typeface="Arial"/>
                <a:ea typeface="Arial"/>
                <a:cs typeface="Arial"/>
                <a:sym typeface="Arial"/>
              </a:defRPr>
            </a:lvl4pPr>
            <a:lvl5pPr marL="0" marR="0" lvl="4" indent="0" algn="l" rtl="0">
              <a:spcBef>
                <a:spcPts val="0"/>
              </a:spcBef>
              <a:spcAft>
                <a:spcPts val="0"/>
              </a:spcAft>
              <a:buNone/>
              <a:defRPr sz="3000" b="0" i="0" u="none" strike="noStrike" cap="none">
                <a:solidFill>
                  <a:schemeClr val="dk1"/>
                </a:solidFill>
                <a:latin typeface="Arial"/>
                <a:ea typeface="Arial"/>
                <a:cs typeface="Arial"/>
                <a:sym typeface="Arial"/>
              </a:defRPr>
            </a:lvl5pPr>
            <a:lvl6pPr marL="0" marR="0" lvl="5" indent="0" algn="l" rtl="0">
              <a:spcBef>
                <a:spcPts val="0"/>
              </a:spcBef>
              <a:spcAft>
                <a:spcPts val="0"/>
              </a:spcAft>
              <a:buNone/>
              <a:defRPr sz="3000" b="0" i="0" u="none" strike="noStrike" cap="none">
                <a:solidFill>
                  <a:schemeClr val="dk1"/>
                </a:solidFill>
                <a:latin typeface="Arial"/>
                <a:ea typeface="Arial"/>
                <a:cs typeface="Arial"/>
                <a:sym typeface="Arial"/>
              </a:defRPr>
            </a:lvl6pPr>
            <a:lvl7pPr marL="0" marR="0" lvl="6" indent="0" algn="l" rtl="0">
              <a:spcBef>
                <a:spcPts val="0"/>
              </a:spcBef>
              <a:spcAft>
                <a:spcPts val="0"/>
              </a:spcAft>
              <a:buNone/>
              <a:defRPr sz="3000" b="0" i="0" u="none" strike="noStrike" cap="none">
                <a:solidFill>
                  <a:schemeClr val="dk1"/>
                </a:solidFill>
                <a:latin typeface="Arial"/>
                <a:ea typeface="Arial"/>
                <a:cs typeface="Arial"/>
                <a:sym typeface="Arial"/>
              </a:defRPr>
            </a:lvl7pPr>
            <a:lvl8pPr marL="0" marR="0" lvl="7" indent="0" algn="l" rtl="0">
              <a:spcBef>
                <a:spcPts val="0"/>
              </a:spcBef>
              <a:spcAft>
                <a:spcPts val="0"/>
              </a:spcAft>
              <a:buNone/>
              <a:defRPr sz="3000" b="0" i="0" u="none" strike="noStrike" cap="none">
                <a:solidFill>
                  <a:schemeClr val="dk1"/>
                </a:solidFill>
                <a:latin typeface="Arial"/>
                <a:ea typeface="Arial"/>
                <a:cs typeface="Arial"/>
                <a:sym typeface="Arial"/>
              </a:defRPr>
            </a:lvl8pPr>
            <a:lvl9pPr marL="0" marR="0" lvl="8" indent="0" algn="l" rtl="0">
              <a:spcBef>
                <a:spcPts val="0"/>
              </a:spcBef>
              <a:spcAft>
                <a:spcPts val="0"/>
              </a:spcAft>
              <a:buNone/>
              <a:defRPr sz="30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0"/>
        <p:cNvGrpSpPr/>
        <p:nvPr/>
      </p:nvGrpSpPr>
      <p:grpSpPr>
        <a:xfrm>
          <a:off x="0" y="0"/>
          <a:ext cx="0" cy="0"/>
          <a:chOff x="0" y="0"/>
          <a:chExt cx="0" cy="0"/>
        </a:xfrm>
      </p:grpSpPr>
      <p:sp>
        <p:nvSpPr>
          <p:cNvPr id="51" name="Google Shape;51;p10"/>
          <p:cNvSpPr txBox="1">
            <a:spLocks noGrp="1"/>
          </p:cNvSpPr>
          <p:nvPr>
            <p:ph type="title"/>
          </p:nvPr>
        </p:nvSpPr>
        <p:spPr>
          <a:xfrm>
            <a:off x="2193925" y="1311275"/>
            <a:ext cx="14439900" cy="5576888"/>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2000" b="1"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227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227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227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227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227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227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227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22700" b="0" i="0" u="none" strike="noStrike" cap="none">
                <a:solidFill>
                  <a:schemeClr val="dk2"/>
                </a:solidFill>
                <a:latin typeface="Arial"/>
                <a:ea typeface="Arial"/>
                <a:cs typeface="Arial"/>
                <a:sym typeface="Arial"/>
              </a:defRPr>
            </a:lvl9pPr>
          </a:lstStyle>
          <a:p>
            <a:endParaRPr/>
          </a:p>
        </p:txBody>
      </p:sp>
      <p:sp>
        <p:nvSpPr>
          <p:cNvPr id="52" name="Google Shape;52;p10"/>
          <p:cNvSpPr txBox="1">
            <a:spLocks noGrp="1"/>
          </p:cNvSpPr>
          <p:nvPr>
            <p:ph type="body" idx="1"/>
          </p:nvPr>
        </p:nvSpPr>
        <p:spPr>
          <a:xfrm>
            <a:off x="17160875" y="1311275"/>
            <a:ext cx="24536399" cy="28093989"/>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3" name="Google Shape;53;p10"/>
          <p:cNvSpPr txBox="1">
            <a:spLocks noGrp="1"/>
          </p:cNvSpPr>
          <p:nvPr>
            <p:ph type="body" idx="2"/>
          </p:nvPr>
        </p:nvSpPr>
        <p:spPr>
          <a:xfrm>
            <a:off x="2193925" y="6888163"/>
            <a:ext cx="14439900" cy="225171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9pPr>
          </a:lstStyle>
          <a:p>
            <a:endParaRPr/>
          </a:p>
        </p:txBody>
      </p:sp>
      <p:sp>
        <p:nvSpPr>
          <p:cNvPr id="54" name="Google Shape;54;p10"/>
          <p:cNvSpPr txBox="1">
            <a:spLocks noGrp="1"/>
          </p:cNvSpPr>
          <p:nvPr>
            <p:ph type="dt" idx="10"/>
          </p:nvPr>
        </p:nvSpPr>
        <p:spPr>
          <a:xfrm>
            <a:off x="2195513" y="29978350"/>
            <a:ext cx="10240962" cy="2286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30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30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30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30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30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30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30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30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3000" b="0" i="0" u="none" strike="noStrike" cap="none">
                <a:solidFill>
                  <a:schemeClr val="dk1"/>
                </a:solidFill>
                <a:latin typeface="Arial"/>
                <a:ea typeface="Arial"/>
                <a:cs typeface="Arial"/>
                <a:sym typeface="Arial"/>
              </a:defRPr>
            </a:lvl9pPr>
          </a:lstStyle>
          <a:p>
            <a:endParaRPr/>
          </a:p>
        </p:txBody>
      </p:sp>
      <p:sp>
        <p:nvSpPr>
          <p:cNvPr id="55" name="Google Shape;55;p10"/>
          <p:cNvSpPr txBox="1">
            <a:spLocks noGrp="1"/>
          </p:cNvSpPr>
          <p:nvPr>
            <p:ph type="ftr" idx="11"/>
          </p:nvPr>
        </p:nvSpPr>
        <p:spPr>
          <a:xfrm>
            <a:off x="14997113" y="29978350"/>
            <a:ext cx="13898562" cy="2286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30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30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30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30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30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30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30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30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3000" b="0" i="0" u="none" strike="noStrike" cap="none">
                <a:solidFill>
                  <a:schemeClr val="dk1"/>
                </a:solidFill>
                <a:latin typeface="Arial"/>
                <a:ea typeface="Arial"/>
                <a:cs typeface="Arial"/>
                <a:sym typeface="Arial"/>
              </a:defRPr>
            </a:lvl9pPr>
          </a:lstStyle>
          <a:p>
            <a:endParaRPr/>
          </a:p>
        </p:txBody>
      </p:sp>
      <p:sp>
        <p:nvSpPr>
          <p:cNvPr id="56" name="Google Shape;56;p10"/>
          <p:cNvSpPr txBox="1">
            <a:spLocks noGrp="1"/>
          </p:cNvSpPr>
          <p:nvPr>
            <p:ph type="sldNum" idx="12"/>
          </p:nvPr>
        </p:nvSpPr>
        <p:spPr>
          <a:xfrm>
            <a:off x="31456313" y="29978350"/>
            <a:ext cx="10240962" cy="2286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3000" b="0" i="0" u="none" strike="noStrike" cap="none">
                <a:solidFill>
                  <a:schemeClr val="dk1"/>
                </a:solidFill>
                <a:latin typeface="Arial"/>
                <a:ea typeface="Arial"/>
                <a:cs typeface="Arial"/>
                <a:sym typeface="Arial"/>
              </a:defRPr>
            </a:lvl1pPr>
            <a:lvl2pPr marL="0" marR="0" lvl="1" indent="0" algn="l" rtl="0">
              <a:spcBef>
                <a:spcPts val="0"/>
              </a:spcBef>
              <a:spcAft>
                <a:spcPts val="0"/>
              </a:spcAft>
              <a:buNone/>
              <a:defRPr sz="3000" b="0" i="0" u="none" strike="noStrike" cap="none">
                <a:solidFill>
                  <a:schemeClr val="dk1"/>
                </a:solidFill>
                <a:latin typeface="Arial"/>
                <a:ea typeface="Arial"/>
                <a:cs typeface="Arial"/>
                <a:sym typeface="Arial"/>
              </a:defRPr>
            </a:lvl2pPr>
            <a:lvl3pPr marL="0" marR="0" lvl="2" indent="0" algn="l" rtl="0">
              <a:spcBef>
                <a:spcPts val="0"/>
              </a:spcBef>
              <a:spcAft>
                <a:spcPts val="0"/>
              </a:spcAft>
              <a:buNone/>
              <a:defRPr sz="3000" b="0" i="0" u="none" strike="noStrike" cap="none">
                <a:solidFill>
                  <a:schemeClr val="dk1"/>
                </a:solidFill>
                <a:latin typeface="Arial"/>
                <a:ea typeface="Arial"/>
                <a:cs typeface="Arial"/>
                <a:sym typeface="Arial"/>
              </a:defRPr>
            </a:lvl3pPr>
            <a:lvl4pPr marL="0" marR="0" lvl="3" indent="0" algn="l" rtl="0">
              <a:spcBef>
                <a:spcPts val="0"/>
              </a:spcBef>
              <a:spcAft>
                <a:spcPts val="0"/>
              </a:spcAft>
              <a:buNone/>
              <a:defRPr sz="3000" b="0" i="0" u="none" strike="noStrike" cap="none">
                <a:solidFill>
                  <a:schemeClr val="dk1"/>
                </a:solidFill>
                <a:latin typeface="Arial"/>
                <a:ea typeface="Arial"/>
                <a:cs typeface="Arial"/>
                <a:sym typeface="Arial"/>
              </a:defRPr>
            </a:lvl4pPr>
            <a:lvl5pPr marL="0" marR="0" lvl="4" indent="0" algn="l" rtl="0">
              <a:spcBef>
                <a:spcPts val="0"/>
              </a:spcBef>
              <a:spcAft>
                <a:spcPts val="0"/>
              </a:spcAft>
              <a:buNone/>
              <a:defRPr sz="3000" b="0" i="0" u="none" strike="noStrike" cap="none">
                <a:solidFill>
                  <a:schemeClr val="dk1"/>
                </a:solidFill>
                <a:latin typeface="Arial"/>
                <a:ea typeface="Arial"/>
                <a:cs typeface="Arial"/>
                <a:sym typeface="Arial"/>
              </a:defRPr>
            </a:lvl5pPr>
            <a:lvl6pPr marL="0" marR="0" lvl="5" indent="0" algn="l" rtl="0">
              <a:spcBef>
                <a:spcPts val="0"/>
              </a:spcBef>
              <a:spcAft>
                <a:spcPts val="0"/>
              </a:spcAft>
              <a:buNone/>
              <a:defRPr sz="3000" b="0" i="0" u="none" strike="noStrike" cap="none">
                <a:solidFill>
                  <a:schemeClr val="dk1"/>
                </a:solidFill>
                <a:latin typeface="Arial"/>
                <a:ea typeface="Arial"/>
                <a:cs typeface="Arial"/>
                <a:sym typeface="Arial"/>
              </a:defRPr>
            </a:lvl6pPr>
            <a:lvl7pPr marL="0" marR="0" lvl="6" indent="0" algn="l" rtl="0">
              <a:spcBef>
                <a:spcPts val="0"/>
              </a:spcBef>
              <a:spcAft>
                <a:spcPts val="0"/>
              </a:spcAft>
              <a:buNone/>
              <a:defRPr sz="3000" b="0" i="0" u="none" strike="noStrike" cap="none">
                <a:solidFill>
                  <a:schemeClr val="dk1"/>
                </a:solidFill>
                <a:latin typeface="Arial"/>
                <a:ea typeface="Arial"/>
                <a:cs typeface="Arial"/>
                <a:sym typeface="Arial"/>
              </a:defRPr>
            </a:lvl7pPr>
            <a:lvl8pPr marL="0" marR="0" lvl="7" indent="0" algn="l" rtl="0">
              <a:spcBef>
                <a:spcPts val="0"/>
              </a:spcBef>
              <a:spcAft>
                <a:spcPts val="0"/>
              </a:spcAft>
              <a:buNone/>
              <a:defRPr sz="3000" b="0" i="0" u="none" strike="noStrike" cap="none">
                <a:solidFill>
                  <a:schemeClr val="dk1"/>
                </a:solidFill>
                <a:latin typeface="Arial"/>
                <a:ea typeface="Arial"/>
                <a:cs typeface="Arial"/>
                <a:sym typeface="Arial"/>
              </a:defRPr>
            </a:lvl8pPr>
            <a:lvl9pPr marL="0" marR="0" lvl="8" indent="0" algn="l" rtl="0">
              <a:spcBef>
                <a:spcPts val="0"/>
              </a:spcBef>
              <a:spcAft>
                <a:spcPts val="0"/>
              </a:spcAft>
              <a:buNone/>
              <a:defRPr sz="30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7"/>
        <p:cNvGrpSpPr/>
        <p:nvPr/>
      </p:nvGrpSpPr>
      <p:grpSpPr>
        <a:xfrm>
          <a:off x="0" y="0"/>
          <a:ext cx="0" cy="0"/>
          <a:chOff x="0" y="0"/>
          <a:chExt cx="0" cy="0"/>
        </a:xfrm>
      </p:grpSpPr>
      <p:sp>
        <p:nvSpPr>
          <p:cNvPr id="58" name="Google Shape;58;p11"/>
          <p:cNvSpPr txBox="1">
            <a:spLocks noGrp="1"/>
          </p:cNvSpPr>
          <p:nvPr>
            <p:ph type="title"/>
          </p:nvPr>
        </p:nvSpPr>
        <p:spPr>
          <a:xfrm>
            <a:off x="8602663" y="23042563"/>
            <a:ext cx="26335038" cy="2720975"/>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2000" b="1"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227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227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227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227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227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227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227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22700" b="0" i="0" u="none" strike="noStrike" cap="none">
                <a:solidFill>
                  <a:schemeClr val="dk2"/>
                </a:solidFill>
                <a:latin typeface="Arial"/>
                <a:ea typeface="Arial"/>
                <a:cs typeface="Arial"/>
                <a:sym typeface="Arial"/>
              </a:defRPr>
            </a:lvl9pPr>
          </a:lstStyle>
          <a:p>
            <a:endParaRPr/>
          </a:p>
        </p:txBody>
      </p:sp>
      <p:sp>
        <p:nvSpPr>
          <p:cNvPr id="59" name="Google Shape;59;p11"/>
          <p:cNvSpPr>
            <a:spLocks noGrp="1"/>
          </p:cNvSpPr>
          <p:nvPr>
            <p:ph type="pic" idx="2"/>
          </p:nvPr>
        </p:nvSpPr>
        <p:spPr>
          <a:xfrm>
            <a:off x="8602663" y="2941638"/>
            <a:ext cx="26335038" cy="19750086"/>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60" name="Google Shape;60;p11"/>
          <p:cNvSpPr txBox="1">
            <a:spLocks noGrp="1"/>
          </p:cNvSpPr>
          <p:nvPr>
            <p:ph type="body" idx="1"/>
          </p:nvPr>
        </p:nvSpPr>
        <p:spPr>
          <a:xfrm>
            <a:off x="8602663" y="25763538"/>
            <a:ext cx="26335038" cy="386238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9pPr>
          </a:lstStyle>
          <a:p>
            <a:endParaRPr/>
          </a:p>
        </p:txBody>
      </p:sp>
      <p:sp>
        <p:nvSpPr>
          <p:cNvPr id="61" name="Google Shape;61;p11"/>
          <p:cNvSpPr txBox="1">
            <a:spLocks noGrp="1"/>
          </p:cNvSpPr>
          <p:nvPr>
            <p:ph type="dt" idx="10"/>
          </p:nvPr>
        </p:nvSpPr>
        <p:spPr>
          <a:xfrm>
            <a:off x="2195513" y="29978350"/>
            <a:ext cx="10240962" cy="2286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30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30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30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30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30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30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30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30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3000" b="0" i="0" u="none" strike="noStrike" cap="none">
                <a:solidFill>
                  <a:schemeClr val="dk1"/>
                </a:solidFill>
                <a:latin typeface="Arial"/>
                <a:ea typeface="Arial"/>
                <a:cs typeface="Arial"/>
                <a:sym typeface="Arial"/>
              </a:defRPr>
            </a:lvl9pPr>
          </a:lstStyle>
          <a:p>
            <a:endParaRPr/>
          </a:p>
        </p:txBody>
      </p:sp>
      <p:sp>
        <p:nvSpPr>
          <p:cNvPr id="62" name="Google Shape;62;p11"/>
          <p:cNvSpPr txBox="1">
            <a:spLocks noGrp="1"/>
          </p:cNvSpPr>
          <p:nvPr>
            <p:ph type="ftr" idx="11"/>
          </p:nvPr>
        </p:nvSpPr>
        <p:spPr>
          <a:xfrm>
            <a:off x="14997113" y="29978350"/>
            <a:ext cx="13898562" cy="2286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30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30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30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30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30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30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30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30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3000" b="0" i="0" u="none" strike="noStrike" cap="none">
                <a:solidFill>
                  <a:schemeClr val="dk1"/>
                </a:solidFill>
                <a:latin typeface="Arial"/>
                <a:ea typeface="Arial"/>
                <a:cs typeface="Arial"/>
                <a:sym typeface="Arial"/>
              </a:defRPr>
            </a:lvl9pPr>
          </a:lstStyle>
          <a:p>
            <a:endParaRPr/>
          </a:p>
        </p:txBody>
      </p:sp>
      <p:sp>
        <p:nvSpPr>
          <p:cNvPr id="63" name="Google Shape;63;p11"/>
          <p:cNvSpPr txBox="1">
            <a:spLocks noGrp="1"/>
          </p:cNvSpPr>
          <p:nvPr>
            <p:ph type="sldNum" idx="12"/>
          </p:nvPr>
        </p:nvSpPr>
        <p:spPr>
          <a:xfrm>
            <a:off x="31456313" y="29978350"/>
            <a:ext cx="10240962" cy="2286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3000" b="0" i="0" u="none" strike="noStrike" cap="none">
                <a:solidFill>
                  <a:schemeClr val="dk1"/>
                </a:solidFill>
                <a:latin typeface="Arial"/>
                <a:ea typeface="Arial"/>
                <a:cs typeface="Arial"/>
                <a:sym typeface="Arial"/>
              </a:defRPr>
            </a:lvl1pPr>
            <a:lvl2pPr marL="0" marR="0" lvl="1" indent="0" algn="l" rtl="0">
              <a:spcBef>
                <a:spcPts val="0"/>
              </a:spcBef>
              <a:spcAft>
                <a:spcPts val="0"/>
              </a:spcAft>
              <a:buNone/>
              <a:defRPr sz="3000" b="0" i="0" u="none" strike="noStrike" cap="none">
                <a:solidFill>
                  <a:schemeClr val="dk1"/>
                </a:solidFill>
                <a:latin typeface="Arial"/>
                <a:ea typeface="Arial"/>
                <a:cs typeface="Arial"/>
                <a:sym typeface="Arial"/>
              </a:defRPr>
            </a:lvl2pPr>
            <a:lvl3pPr marL="0" marR="0" lvl="2" indent="0" algn="l" rtl="0">
              <a:spcBef>
                <a:spcPts val="0"/>
              </a:spcBef>
              <a:spcAft>
                <a:spcPts val="0"/>
              </a:spcAft>
              <a:buNone/>
              <a:defRPr sz="3000" b="0" i="0" u="none" strike="noStrike" cap="none">
                <a:solidFill>
                  <a:schemeClr val="dk1"/>
                </a:solidFill>
                <a:latin typeface="Arial"/>
                <a:ea typeface="Arial"/>
                <a:cs typeface="Arial"/>
                <a:sym typeface="Arial"/>
              </a:defRPr>
            </a:lvl3pPr>
            <a:lvl4pPr marL="0" marR="0" lvl="3" indent="0" algn="l" rtl="0">
              <a:spcBef>
                <a:spcPts val="0"/>
              </a:spcBef>
              <a:spcAft>
                <a:spcPts val="0"/>
              </a:spcAft>
              <a:buNone/>
              <a:defRPr sz="3000" b="0" i="0" u="none" strike="noStrike" cap="none">
                <a:solidFill>
                  <a:schemeClr val="dk1"/>
                </a:solidFill>
                <a:latin typeface="Arial"/>
                <a:ea typeface="Arial"/>
                <a:cs typeface="Arial"/>
                <a:sym typeface="Arial"/>
              </a:defRPr>
            </a:lvl4pPr>
            <a:lvl5pPr marL="0" marR="0" lvl="4" indent="0" algn="l" rtl="0">
              <a:spcBef>
                <a:spcPts val="0"/>
              </a:spcBef>
              <a:spcAft>
                <a:spcPts val="0"/>
              </a:spcAft>
              <a:buNone/>
              <a:defRPr sz="3000" b="0" i="0" u="none" strike="noStrike" cap="none">
                <a:solidFill>
                  <a:schemeClr val="dk1"/>
                </a:solidFill>
                <a:latin typeface="Arial"/>
                <a:ea typeface="Arial"/>
                <a:cs typeface="Arial"/>
                <a:sym typeface="Arial"/>
              </a:defRPr>
            </a:lvl5pPr>
            <a:lvl6pPr marL="0" marR="0" lvl="5" indent="0" algn="l" rtl="0">
              <a:spcBef>
                <a:spcPts val="0"/>
              </a:spcBef>
              <a:spcAft>
                <a:spcPts val="0"/>
              </a:spcAft>
              <a:buNone/>
              <a:defRPr sz="3000" b="0" i="0" u="none" strike="noStrike" cap="none">
                <a:solidFill>
                  <a:schemeClr val="dk1"/>
                </a:solidFill>
                <a:latin typeface="Arial"/>
                <a:ea typeface="Arial"/>
                <a:cs typeface="Arial"/>
                <a:sym typeface="Arial"/>
              </a:defRPr>
            </a:lvl6pPr>
            <a:lvl7pPr marL="0" marR="0" lvl="6" indent="0" algn="l" rtl="0">
              <a:spcBef>
                <a:spcPts val="0"/>
              </a:spcBef>
              <a:spcAft>
                <a:spcPts val="0"/>
              </a:spcAft>
              <a:buNone/>
              <a:defRPr sz="3000" b="0" i="0" u="none" strike="noStrike" cap="none">
                <a:solidFill>
                  <a:schemeClr val="dk1"/>
                </a:solidFill>
                <a:latin typeface="Arial"/>
                <a:ea typeface="Arial"/>
                <a:cs typeface="Arial"/>
                <a:sym typeface="Arial"/>
              </a:defRPr>
            </a:lvl7pPr>
            <a:lvl8pPr marL="0" marR="0" lvl="7" indent="0" algn="l" rtl="0">
              <a:spcBef>
                <a:spcPts val="0"/>
              </a:spcBef>
              <a:spcAft>
                <a:spcPts val="0"/>
              </a:spcAft>
              <a:buNone/>
              <a:defRPr sz="3000" b="0" i="0" u="none" strike="noStrike" cap="none">
                <a:solidFill>
                  <a:schemeClr val="dk1"/>
                </a:solidFill>
                <a:latin typeface="Arial"/>
                <a:ea typeface="Arial"/>
                <a:cs typeface="Arial"/>
                <a:sym typeface="Arial"/>
              </a:defRPr>
            </a:lvl8pPr>
            <a:lvl9pPr marL="0" marR="0" lvl="8" indent="0" algn="l" rtl="0">
              <a:spcBef>
                <a:spcPts val="0"/>
              </a:spcBef>
              <a:spcAft>
                <a:spcPts val="0"/>
              </a:spcAft>
              <a:buNone/>
              <a:defRPr sz="30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
          <p:cNvSpPr/>
          <p:nvPr/>
        </p:nvSpPr>
        <p:spPr>
          <a:xfrm>
            <a:off x="0" y="0"/>
            <a:ext cx="43891199" cy="4876800"/>
          </a:xfrm>
          <a:prstGeom prst="rect">
            <a:avLst/>
          </a:prstGeom>
          <a:solidFill>
            <a:srgbClr val="183F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000" b="0" i="0" u="none" strike="noStrike" cap="none">
              <a:solidFill>
                <a:schemeClr val="lt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audio" Target="../media/media4.mp3"/><Relationship Id="rId13" Type="http://schemas.openxmlformats.org/officeDocument/2006/relationships/slideLayout" Target="../slideLayouts/slideLayout1.xml"/><Relationship Id="rId18" Type="http://schemas.openxmlformats.org/officeDocument/2006/relationships/image" Target="../media/image4.png"/><Relationship Id="rId3" Type="http://schemas.microsoft.com/office/2007/relationships/media" Target="../media/media2.mp3"/><Relationship Id="rId7" Type="http://schemas.microsoft.com/office/2007/relationships/media" Target="../media/media4.mp3"/><Relationship Id="rId12" Type="http://schemas.openxmlformats.org/officeDocument/2006/relationships/audio" Target="../media/media6.mp3"/><Relationship Id="rId17" Type="http://schemas.openxmlformats.org/officeDocument/2006/relationships/image" Target="../media/image3.png"/><Relationship Id="rId2" Type="http://schemas.openxmlformats.org/officeDocument/2006/relationships/audio" Target="../media/media1.mp3"/><Relationship Id="rId16" Type="http://schemas.openxmlformats.org/officeDocument/2006/relationships/image" Target="../media/image2.png"/><Relationship Id="rId20" Type="http://schemas.openxmlformats.org/officeDocument/2006/relationships/image" Target="../media/image6.png"/><Relationship Id="rId1" Type="http://schemas.microsoft.com/office/2007/relationships/media" Target="../media/media1.mp3"/><Relationship Id="rId6" Type="http://schemas.openxmlformats.org/officeDocument/2006/relationships/audio" Target="../media/media3.mp3"/><Relationship Id="rId11" Type="http://schemas.microsoft.com/office/2007/relationships/media" Target="../media/media6.mp3"/><Relationship Id="rId5" Type="http://schemas.microsoft.com/office/2007/relationships/media" Target="../media/media3.mp3"/><Relationship Id="rId15" Type="http://schemas.openxmlformats.org/officeDocument/2006/relationships/image" Target="../media/image1.png"/><Relationship Id="rId10" Type="http://schemas.openxmlformats.org/officeDocument/2006/relationships/audio" Target="../media/media5.mp3"/><Relationship Id="rId19" Type="http://schemas.openxmlformats.org/officeDocument/2006/relationships/image" Target="../media/image5.png"/><Relationship Id="rId4" Type="http://schemas.openxmlformats.org/officeDocument/2006/relationships/audio" Target="../media/media2.mp3"/><Relationship Id="rId9" Type="http://schemas.microsoft.com/office/2007/relationships/media" Target="../media/media5.mp3"/><Relationship Id="rId14"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
          <p:cNvSpPr txBox="1"/>
          <p:nvPr/>
        </p:nvSpPr>
        <p:spPr>
          <a:xfrm>
            <a:off x="648925" y="21286948"/>
            <a:ext cx="11315100" cy="5316830"/>
          </a:xfrm>
          <a:prstGeom prst="rect">
            <a:avLst/>
          </a:prstGeom>
          <a:noFill/>
          <a:ln>
            <a:noFill/>
          </a:ln>
        </p:spPr>
        <p:txBody>
          <a:bodyPr spcFirstLastPara="1" wrap="square" lIns="137150" tIns="68575" rIns="137150" bIns="68575" anchor="t" anchorCtr="0">
            <a:spAutoFit/>
          </a:bodyPr>
          <a:lstStyle/>
          <a:p>
            <a:pPr marL="0" lvl="0" indent="457200" algn="l" rtl="0">
              <a:lnSpc>
                <a:spcPct val="100000"/>
              </a:lnSpc>
              <a:spcBef>
                <a:spcPts val="0"/>
              </a:spcBef>
              <a:spcAft>
                <a:spcPts val="0"/>
              </a:spcAft>
              <a:buClr>
                <a:schemeClr val="dk1"/>
              </a:buClr>
              <a:buSzPts val="1100"/>
              <a:buFont typeface="Arial"/>
              <a:buNone/>
            </a:pPr>
            <a:r>
              <a:rPr lang="en-US" sz="3200" dirty="0">
                <a:solidFill>
                  <a:schemeClr val="tx1"/>
                </a:solidFill>
              </a:rPr>
              <a:t>This research team aimed to evaluate the mental health perceptions of University of Kentucky graduate health professional students and their willingness to seek treatment via telemedicine services by assessing the stigma of mental health and any change in perception of mental health since starting a graduate health professional program. In addition, this study will compare stress, mental health symptoms and perceptions of mental health between different graduate health professional programs.</a:t>
            </a:r>
            <a:endParaRPr sz="3200" dirty="0">
              <a:solidFill>
                <a:schemeClr val="tx1"/>
              </a:solidFill>
            </a:endParaRPr>
          </a:p>
          <a:p>
            <a:pPr marL="0" marR="0" lvl="0" indent="0" algn="l" rtl="0">
              <a:lnSpc>
                <a:spcPct val="120000"/>
              </a:lnSpc>
              <a:spcBef>
                <a:spcPts val="1500"/>
              </a:spcBef>
              <a:spcAft>
                <a:spcPts val="0"/>
              </a:spcAft>
              <a:buNone/>
            </a:pPr>
            <a:endParaRPr sz="3000" b="0" i="0" u="none" strike="noStrike" cap="none" dirty="0">
              <a:solidFill>
                <a:schemeClr val="dk1"/>
              </a:solidFill>
              <a:latin typeface="Arial"/>
              <a:ea typeface="Arial"/>
              <a:cs typeface="Arial"/>
              <a:sym typeface="Arial"/>
            </a:endParaRPr>
          </a:p>
        </p:txBody>
      </p:sp>
      <p:sp>
        <p:nvSpPr>
          <p:cNvPr id="81" name="Google Shape;81;p1"/>
          <p:cNvSpPr txBox="1"/>
          <p:nvPr/>
        </p:nvSpPr>
        <p:spPr>
          <a:xfrm>
            <a:off x="745925" y="20511663"/>
            <a:ext cx="9448800" cy="754200"/>
          </a:xfrm>
          <a:prstGeom prst="rect">
            <a:avLst/>
          </a:prstGeom>
          <a:noFill/>
          <a:ln>
            <a:noFill/>
          </a:ln>
        </p:spPr>
        <p:txBody>
          <a:bodyPr spcFirstLastPara="1" wrap="square" lIns="137150" tIns="68575" rIns="137150" bIns="68575" anchor="t" anchorCtr="0">
            <a:spAutoFit/>
          </a:bodyPr>
          <a:lstStyle/>
          <a:p>
            <a:pPr marL="0" marR="0" lvl="0" indent="0" algn="l" rtl="0">
              <a:lnSpc>
                <a:spcPct val="120000"/>
              </a:lnSpc>
              <a:spcBef>
                <a:spcPts val="0"/>
              </a:spcBef>
              <a:spcAft>
                <a:spcPts val="0"/>
              </a:spcAft>
              <a:buNone/>
            </a:pPr>
            <a:r>
              <a:rPr lang="en-US" sz="4000" b="1" i="0" u="none" strike="noStrike" cap="none" dirty="0">
                <a:solidFill>
                  <a:srgbClr val="005DAA"/>
                </a:solidFill>
                <a:latin typeface="Arial"/>
                <a:ea typeface="Arial"/>
                <a:cs typeface="Arial"/>
                <a:sym typeface="Arial"/>
              </a:rPr>
              <a:t>PURPOSE OF STUDY</a:t>
            </a:r>
            <a:endParaRPr dirty="0"/>
          </a:p>
        </p:txBody>
      </p:sp>
      <p:sp>
        <p:nvSpPr>
          <p:cNvPr id="82" name="Google Shape;82;p1"/>
          <p:cNvSpPr txBox="1"/>
          <p:nvPr/>
        </p:nvSpPr>
        <p:spPr>
          <a:xfrm>
            <a:off x="648925" y="26891175"/>
            <a:ext cx="11315100" cy="3585587"/>
          </a:xfrm>
          <a:prstGeom prst="rect">
            <a:avLst/>
          </a:prstGeom>
          <a:noFill/>
          <a:ln>
            <a:noFill/>
          </a:ln>
        </p:spPr>
        <p:txBody>
          <a:bodyPr spcFirstLastPara="1" wrap="square" lIns="137150" tIns="68575" rIns="137150" bIns="68575" anchor="t" anchorCtr="0">
            <a:spAutoFit/>
          </a:bodyPr>
          <a:lstStyle/>
          <a:p>
            <a:pPr marL="0" marR="0" lvl="0" indent="457200" algn="l" rtl="0">
              <a:lnSpc>
                <a:spcPct val="100000"/>
              </a:lnSpc>
              <a:spcBef>
                <a:spcPts val="0"/>
              </a:spcBef>
              <a:spcAft>
                <a:spcPts val="0"/>
              </a:spcAft>
              <a:buNone/>
            </a:pPr>
            <a:r>
              <a:rPr lang="en-US" sz="3200" b="0" i="0" u="none" strike="noStrike" cap="none" dirty="0">
                <a:solidFill>
                  <a:schemeClr val="tx1"/>
                </a:solidFill>
                <a:latin typeface="Arial"/>
                <a:ea typeface="Arial"/>
                <a:cs typeface="Arial"/>
                <a:sym typeface="Arial"/>
              </a:rPr>
              <a:t>Using a voluntary online survey we analyzed graduate students' stress level, recent signs/symptoms of anxiety and depression, as well as perceptions towards and willingness to seek mental health via face-to-face and telehealth services. After distributing the survey, 282 graduate students in healthcare programs from the University of Kentucky voluntarily took part in the survey.</a:t>
            </a:r>
            <a:endParaRPr sz="3200" dirty="0">
              <a:solidFill>
                <a:schemeClr val="tx1"/>
              </a:solidFill>
            </a:endParaRPr>
          </a:p>
        </p:txBody>
      </p:sp>
      <p:sp>
        <p:nvSpPr>
          <p:cNvPr id="83" name="Google Shape;83;p1"/>
          <p:cNvSpPr txBox="1"/>
          <p:nvPr/>
        </p:nvSpPr>
        <p:spPr>
          <a:xfrm>
            <a:off x="745925" y="26136975"/>
            <a:ext cx="9448800" cy="754200"/>
          </a:xfrm>
          <a:prstGeom prst="rect">
            <a:avLst/>
          </a:prstGeom>
          <a:noFill/>
          <a:ln>
            <a:noFill/>
          </a:ln>
        </p:spPr>
        <p:txBody>
          <a:bodyPr spcFirstLastPara="1" wrap="square" lIns="137150" tIns="68575" rIns="137150" bIns="68575" anchor="t" anchorCtr="0">
            <a:spAutoFit/>
          </a:bodyPr>
          <a:lstStyle/>
          <a:p>
            <a:pPr marL="0" marR="0" lvl="0" indent="0" algn="l" rtl="0">
              <a:lnSpc>
                <a:spcPct val="120000"/>
              </a:lnSpc>
              <a:spcBef>
                <a:spcPts val="0"/>
              </a:spcBef>
              <a:spcAft>
                <a:spcPts val="0"/>
              </a:spcAft>
              <a:buNone/>
            </a:pPr>
            <a:r>
              <a:rPr lang="en-US" sz="4000" b="1" i="0" u="none" strike="noStrike" cap="none" dirty="0">
                <a:solidFill>
                  <a:srgbClr val="005DAA"/>
                </a:solidFill>
                <a:latin typeface="Arial"/>
                <a:ea typeface="Arial"/>
                <a:cs typeface="Arial"/>
                <a:sym typeface="Arial"/>
              </a:rPr>
              <a:t>METHODS</a:t>
            </a:r>
            <a:endParaRPr dirty="0"/>
          </a:p>
        </p:txBody>
      </p:sp>
      <p:sp>
        <p:nvSpPr>
          <p:cNvPr id="84" name="Google Shape;84;p1"/>
          <p:cNvSpPr txBox="1"/>
          <p:nvPr/>
        </p:nvSpPr>
        <p:spPr>
          <a:xfrm>
            <a:off x="13442267" y="5304452"/>
            <a:ext cx="9448800" cy="754200"/>
          </a:xfrm>
          <a:prstGeom prst="rect">
            <a:avLst/>
          </a:prstGeom>
          <a:noFill/>
          <a:ln>
            <a:noFill/>
          </a:ln>
        </p:spPr>
        <p:txBody>
          <a:bodyPr spcFirstLastPara="1" wrap="square" lIns="137150" tIns="68575" rIns="137150" bIns="68575" anchor="t" anchorCtr="0">
            <a:spAutoFit/>
          </a:bodyPr>
          <a:lstStyle/>
          <a:p>
            <a:pPr marL="0" marR="0" lvl="0" indent="0" algn="l" rtl="0">
              <a:lnSpc>
                <a:spcPct val="120000"/>
              </a:lnSpc>
              <a:spcBef>
                <a:spcPts val="0"/>
              </a:spcBef>
              <a:spcAft>
                <a:spcPts val="0"/>
              </a:spcAft>
              <a:buNone/>
            </a:pPr>
            <a:r>
              <a:rPr lang="en-US" sz="4000" b="1" i="0" u="none" strike="noStrike" cap="none">
                <a:solidFill>
                  <a:srgbClr val="005DAA"/>
                </a:solidFill>
                <a:latin typeface="Arial"/>
                <a:ea typeface="Arial"/>
                <a:cs typeface="Arial"/>
                <a:sym typeface="Arial"/>
              </a:rPr>
              <a:t>RESULTS</a:t>
            </a:r>
            <a:endParaRPr/>
          </a:p>
        </p:txBody>
      </p:sp>
      <p:sp>
        <p:nvSpPr>
          <p:cNvPr id="85" name="Google Shape;85;p1"/>
          <p:cNvSpPr txBox="1"/>
          <p:nvPr/>
        </p:nvSpPr>
        <p:spPr>
          <a:xfrm>
            <a:off x="33167606" y="5304438"/>
            <a:ext cx="9448800" cy="754200"/>
          </a:xfrm>
          <a:prstGeom prst="rect">
            <a:avLst/>
          </a:prstGeom>
          <a:noFill/>
          <a:ln>
            <a:noFill/>
          </a:ln>
        </p:spPr>
        <p:txBody>
          <a:bodyPr spcFirstLastPara="1" wrap="square" lIns="137150" tIns="68575" rIns="137150" bIns="68575" anchor="t" anchorCtr="0">
            <a:spAutoFit/>
          </a:bodyPr>
          <a:lstStyle/>
          <a:p>
            <a:pPr marL="0" marR="0" lvl="0" indent="0" algn="l" rtl="0">
              <a:lnSpc>
                <a:spcPct val="120000"/>
              </a:lnSpc>
              <a:spcBef>
                <a:spcPts val="0"/>
              </a:spcBef>
              <a:spcAft>
                <a:spcPts val="0"/>
              </a:spcAft>
              <a:buNone/>
            </a:pPr>
            <a:r>
              <a:rPr lang="en-US" sz="4000" b="1" dirty="0">
                <a:solidFill>
                  <a:srgbClr val="005DAA"/>
                </a:solidFill>
              </a:rPr>
              <a:t>DISCUSSION</a:t>
            </a:r>
            <a:endParaRPr dirty="0"/>
          </a:p>
        </p:txBody>
      </p:sp>
      <p:sp>
        <p:nvSpPr>
          <p:cNvPr id="86" name="Google Shape;86;p1"/>
          <p:cNvSpPr txBox="1"/>
          <p:nvPr/>
        </p:nvSpPr>
        <p:spPr>
          <a:xfrm>
            <a:off x="32681775" y="25215950"/>
            <a:ext cx="10950600" cy="8619600"/>
          </a:xfrm>
          <a:prstGeom prst="rect">
            <a:avLst/>
          </a:prstGeom>
          <a:noFill/>
          <a:ln>
            <a:noFill/>
          </a:ln>
        </p:spPr>
        <p:txBody>
          <a:bodyPr spcFirstLastPara="1" wrap="square" lIns="137150" tIns="68575" rIns="137150" bIns="68575" anchor="t" anchorCtr="0">
            <a:spAutoFit/>
          </a:bodyPr>
          <a:lstStyle/>
          <a:p>
            <a:pPr marL="457200" lvl="0" indent="-292100" algn="l" rtl="0">
              <a:lnSpc>
                <a:spcPct val="200000"/>
              </a:lnSpc>
              <a:spcBef>
                <a:spcPts val="0"/>
              </a:spcBef>
              <a:spcAft>
                <a:spcPts val="0"/>
              </a:spcAft>
              <a:buClr>
                <a:srgbClr val="212121"/>
              </a:buClr>
              <a:buSzPts val="1000"/>
              <a:buFont typeface="Times New Roman"/>
              <a:buAutoNum type="arabicPeriod"/>
            </a:pPr>
            <a:r>
              <a:rPr lang="en-US" sz="1000" dirty="0">
                <a:solidFill>
                  <a:schemeClr val="dk1"/>
                </a:solidFill>
                <a:latin typeface="Times New Roman"/>
                <a:ea typeface="Times New Roman"/>
                <a:cs typeface="Times New Roman"/>
                <a:sym typeface="Times New Roman"/>
              </a:rPr>
              <a:t>Ebert DD, Mortier P, </a:t>
            </a:r>
            <a:r>
              <a:rPr lang="en-US" sz="1000" dirty="0" err="1">
                <a:solidFill>
                  <a:schemeClr val="dk1"/>
                </a:solidFill>
                <a:latin typeface="Times New Roman"/>
                <a:ea typeface="Times New Roman"/>
                <a:cs typeface="Times New Roman"/>
                <a:sym typeface="Times New Roman"/>
              </a:rPr>
              <a:t>Kaehlke</a:t>
            </a:r>
            <a:r>
              <a:rPr lang="en-US" sz="1000" dirty="0">
                <a:solidFill>
                  <a:schemeClr val="dk1"/>
                </a:solidFill>
                <a:latin typeface="Times New Roman"/>
                <a:ea typeface="Times New Roman"/>
                <a:cs typeface="Times New Roman"/>
                <a:sym typeface="Times New Roman"/>
              </a:rPr>
              <a:t> F, et al. Barriers of mental health treatment utilization among first-year college students: First cross-national results from the WHO World Mental Health International College Student Initiative [published correction appears in Int J Methods </a:t>
            </a:r>
            <a:r>
              <a:rPr lang="en-US" sz="1000" dirty="0" err="1">
                <a:solidFill>
                  <a:schemeClr val="dk1"/>
                </a:solidFill>
                <a:latin typeface="Times New Roman"/>
                <a:ea typeface="Times New Roman"/>
                <a:cs typeface="Times New Roman"/>
                <a:sym typeface="Times New Roman"/>
              </a:rPr>
              <a:t>Psychiatr</a:t>
            </a:r>
            <a:r>
              <a:rPr lang="en-US" sz="1000" dirty="0">
                <a:solidFill>
                  <a:schemeClr val="dk1"/>
                </a:solidFill>
                <a:latin typeface="Times New Roman"/>
                <a:ea typeface="Times New Roman"/>
                <a:cs typeface="Times New Roman"/>
                <a:sym typeface="Times New Roman"/>
              </a:rPr>
              <a:t> Res. 2019 Dec;28(4):e1800]. </a:t>
            </a:r>
            <a:r>
              <a:rPr lang="en-US" sz="1000" i="1" dirty="0">
                <a:solidFill>
                  <a:schemeClr val="dk1"/>
                </a:solidFill>
                <a:latin typeface="Times New Roman"/>
                <a:ea typeface="Times New Roman"/>
                <a:cs typeface="Times New Roman"/>
                <a:sym typeface="Times New Roman"/>
              </a:rPr>
              <a:t>Int J Methods </a:t>
            </a:r>
            <a:r>
              <a:rPr lang="en-US" sz="1000" i="1" dirty="0" err="1">
                <a:solidFill>
                  <a:schemeClr val="dk1"/>
                </a:solidFill>
                <a:latin typeface="Times New Roman"/>
                <a:ea typeface="Times New Roman"/>
                <a:cs typeface="Times New Roman"/>
                <a:sym typeface="Times New Roman"/>
              </a:rPr>
              <a:t>Psychiatr</a:t>
            </a:r>
            <a:r>
              <a:rPr lang="en-US" sz="1000" i="1" dirty="0">
                <a:solidFill>
                  <a:schemeClr val="dk1"/>
                </a:solidFill>
                <a:latin typeface="Times New Roman"/>
                <a:ea typeface="Times New Roman"/>
                <a:cs typeface="Times New Roman"/>
                <a:sym typeface="Times New Roman"/>
              </a:rPr>
              <a:t> Res</a:t>
            </a:r>
            <a:r>
              <a:rPr lang="en-US" sz="1000" dirty="0">
                <a:solidFill>
                  <a:schemeClr val="dk1"/>
                </a:solidFill>
                <a:latin typeface="Times New Roman"/>
                <a:ea typeface="Times New Roman"/>
                <a:cs typeface="Times New Roman"/>
                <a:sym typeface="Times New Roman"/>
              </a:rPr>
              <a:t>. 2019;28(2):e1782. doi:10.1002/mpr.1782</a:t>
            </a:r>
            <a:endParaRPr sz="1000" dirty="0">
              <a:solidFill>
                <a:schemeClr val="dk1"/>
              </a:solidFill>
              <a:latin typeface="Times New Roman"/>
              <a:ea typeface="Times New Roman"/>
              <a:cs typeface="Times New Roman"/>
              <a:sym typeface="Times New Roman"/>
            </a:endParaRPr>
          </a:p>
          <a:p>
            <a:pPr marL="457200" lvl="0" indent="-292100" algn="l" rtl="0">
              <a:lnSpc>
                <a:spcPct val="200000"/>
              </a:lnSpc>
              <a:spcBef>
                <a:spcPts val="0"/>
              </a:spcBef>
              <a:spcAft>
                <a:spcPts val="0"/>
              </a:spcAft>
              <a:buClr>
                <a:srgbClr val="212121"/>
              </a:buClr>
              <a:buSzPts val="1000"/>
              <a:buFont typeface="Times New Roman"/>
              <a:buAutoNum type="arabicPeriod"/>
            </a:pPr>
            <a:r>
              <a:rPr lang="en-US" sz="1000" dirty="0">
                <a:solidFill>
                  <a:schemeClr val="dk1"/>
                </a:solidFill>
                <a:latin typeface="Times New Roman"/>
                <a:ea typeface="Times New Roman"/>
                <a:cs typeface="Times New Roman"/>
                <a:sym typeface="Times New Roman"/>
              </a:rPr>
              <a:t>Kroenke K, Spitzer RL, Williams JB, </a:t>
            </a:r>
            <a:r>
              <a:rPr lang="en-US" sz="1000" dirty="0" err="1">
                <a:solidFill>
                  <a:schemeClr val="dk1"/>
                </a:solidFill>
                <a:latin typeface="Times New Roman"/>
                <a:ea typeface="Times New Roman"/>
                <a:cs typeface="Times New Roman"/>
                <a:sym typeface="Times New Roman"/>
              </a:rPr>
              <a:t>Lo¨we</a:t>
            </a:r>
            <a:r>
              <a:rPr lang="en-US" sz="1000" dirty="0">
                <a:solidFill>
                  <a:schemeClr val="dk1"/>
                </a:solidFill>
                <a:latin typeface="Times New Roman"/>
                <a:ea typeface="Times New Roman"/>
                <a:cs typeface="Times New Roman"/>
                <a:sym typeface="Times New Roman"/>
              </a:rPr>
              <a:t> B. An ultra-brief screening scale for anxiety and depression: The PHQ-4. Psychosomatics 2009;50:613–621.</a:t>
            </a:r>
            <a:endParaRPr sz="1000" dirty="0">
              <a:solidFill>
                <a:schemeClr val="dk1"/>
              </a:solidFill>
              <a:latin typeface="Times New Roman"/>
              <a:ea typeface="Times New Roman"/>
              <a:cs typeface="Times New Roman"/>
              <a:sym typeface="Times New Roman"/>
            </a:endParaRPr>
          </a:p>
          <a:p>
            <a:pPr marL="457200" lvl="0" indent="-292100" algn="l" rtl="0">
              <a:lnSpc>
                <a:spcPct val="200000"/>
              </a:lnSpc>
              <a:spcBef>
                <a:spcPts val="0"/>
              </a:spcBef>
              <a:spcAft>
                <a:spcPts val="0"/>
              </a:spcAft>
              <a:buClr>
                <a:schemeClr val="dk1"/>
              </a:buClr>
              <a:buSzPts val="1000"/>
              <a:buFont typeface="Times New Roman"/>
              <a:buAutoNum type="arabicPeriod"/>
            </a:pPr>
            <a:r>
              <a:rPr lang="en-US" sz="1000" dirty="0" err="1">
                <a:solidFill>
                  <a:srgbClr val="212121"/>
                </a:solidFill>
                <a:highlight>
                  <a:srgbClr val="FFFFFF"/>
                </a:highlight>
                <a:latin typeface="Times New Roman"/>
                <a:ea typeface="Times New Roman"/>
                <a:cs typeface="Times New Roman"/>
                <a:sym typeface="Times New Roman"/>
              </a:rPr>
              <a:t>Langbecker</a:t>
            </a:r>
            <a:r>
              <a:rPr lang="en-US" sz="1000" dirty="0">
                <a:solidFill>
                  <a:srgbClr val="212121"/>
                </a:solidFill>
                <a:highlight>
                  <a:srgbClr val="FFFFFF"/>
                </a:highlight>
                <a:latin typeface="Times New Roman"/>
                <a:ea typeface="Times New Roman"/>
                <a:cs typeface="Times New Roman"/>
                <a:sym typeface="Times New Roman"/>
              </a:rPr>
              <a:t> D, Caffery LJ, Gillespie N, Smith AC. Using survey methods in telehealth research: A practical guide. </a:t>
            </a:r>
            <a:r>
              <a:rPr lang="en-US" sz="1000" i="1" dirty="0">
                <a:solidFill>
                  <a:srgbClr val="212121"/>
                </a:solidFill>
                <a:highlight>
                  <a:srgbClr val="FFFFFF"/>
                </a:highlight>
                <a:latin typeface="Times New Roman"/>
                <a:ea typeface="Times New Roman"/>
                <a:cs typeface="Times New Roman"/>
                <a:sym typeface="Times New Roman"/>
              </a:rPr>
              <a:t>J </a:t>
            </a:r>
            <a:r>
              <a:rPr lang="en-US" sz="1000" i="1" dirty="0" err="1">
                <a:solidFill>
                  <a:srgbClr val="212121"/>
                </a:solidFill>
                <a:highlight>
                  <a:srgbClr val="FFFFFF"/>
                </a:highlight>
                <a:latin typeface="Times New Roman"/>
                <a:ea typeface="Times New Roman"/>
                <a:cs typeface="Times New Roman"/>
                <a:sym typeface="Times New Roman"/>
              </a:rPr>
              <a:t>Telemed</a:t>
            </a:r>
            <a:r>
              <a:rPr lang="en-US" sz="1000" i="1" dirty="0">
                <a:solidFill>
                  <a:srgbClr val="212121"/>
                </a:solidFill>
                <a:highlight>
                  <a:srgbClr val="FFFFFF"/>
                </a:highlight>
                <a:latin typeface="Times New Roman"/>
                <a:ea typeface="Times New Roman"/>
                <a:cs typeface="Times New Roman"/>
                <a:sym typeface="Times New Roman"/>
              </a:rPr>
              <a:t> Telecare</a:t>
            </a:r>
            <a:r>
              <a:rPr lang="en-US" sz="1000" dirty="0">
                <a:solidFill>
                  <a:srgbClr val="212121"/>
                </a:solidFill>
                <a:highlight>
                  <a:srgbClr val="FFFFFF"/>
                </a:highlight>
                <a:latin typeface="Times New Roman"/>
                <a:ea typeface="Times New Roman"/>
                <a:cs typeface="Times New Roman"/>
                <a:sym typeface="Times New Roman"/>
              </a:rPr>
              <a:t>. 2017;23(9):770-779. doi:10.1177/1357633X17721814</a:t>
            </a:r>
            <a:endParaRPr sz="1000" dirty="0">
              <a:solidFill>
                <a:srgbClr val="212121"/>
              </a:solidFill>
              <a:highlight>
                <a:srgbClr val="FFFFFF"/>
              </a:highlight>
              <a:latin typeface="Times New Roman"/>
              <a:ea typeface="Times New Roman"/>
              <a:cs typeface="Times New Roman"/>
              <a:sym typeface="Times New Roman"/>
            </a:endParaRPr>
          </a:p>
          <a:p>
            <a:pPr marL="457200" lvl="0" indent="-292100" algn="l" rtl="0">
              <a:lnSpc>
                <a:spcPct val="200000"/>
              </a:lnSpc>
              <a:spcBef>
                <a:spcPts val="0"/>
              </a:spcBef>
              <a:spcAft>
                <a:spcPts val="0"/>
              </a:spcAft>
              <a:buClr>
                <a:schemeClr val="dk1"/>
              </a:buClr>
              <a:buSzPts val="1000"/>
              <a:buFont typeface="Times New Roman"/>
              <a:buAutoNum type="arabicPeriod"/>
            </a:pPr>
            <a:r>
              <a:rPr lang="en-US" sz="1000" dirty="0" err="1">
                <a:solidFill>
                  <a:schemeClr val="dk1"/>
                </a:solidFill>
                <a:highlight>
                  <a:srgbClr val="FFFFFF"/>
                </a:highlight>
                <a:latin typeface="Times New Roman"/>
                <a:ea typeface="Times New Roman"/>
                <a:cs typeface="Times New Roman"/>
                <a:sym typeface="Times New Roman"/>
              </a:rPr>
              <a:t>Lijster</a:t>
            </a:r>
            <a:r>
              <a:rPr lang="en-US" sz="1000" dirty="0">
                <a:solidFill>
                  <a:schemeClr val="dk1"/>
                </a:solidFill>
                <a:highlight>
                  <a:srgbClr val="FFFFFF"/>
                </a:highlight>
                <a:latin typeface="Times New Roman"/>
                <a:ea typeface="Times New Roman"/>
                <a:cs typeface="Times New Roman"/>
                <a:sym typeface="Times New Roman"/>
              </a:rPr>
              <a:t> JMD, </a:t>
            </a:r>
            <a:r>
              <a:rPr lang="en-US" sz="1000" dirty="0" err="1">
                <a:solidFill>
                  <a:schemeClr val="dk1"/>
                </a:solidFill>
                <a:highlight>
                  <a:srgbClr val="FFFFFF"/>
                </a:highlight>
                <a:latin typeface="Times New Roman"/>
                <a:ea typeface="Times New Roman"/>
                <a:cs typeface="Times New Roman"/>
                <a:sym typeface="Times New Roman"/>
              </a:rPr>
              <a:t>Dierckx</a:t>
            </a:r>
            <a:r>
              <a:rPr lang="en-US" sz="1000" dirty="0">
                <a:solidFill>
                  <a:schemeClr val="dk1"/>
                </a:solidFill>
                <a:highlight>
                  <a:srgbClr val="FFFFFF"/>
                </a:highlight>
                <a:latin typeface="Times New Roman"/>
                <a:ea typeface="Times New Roman"/>
                <a:cs typeface="Times New Roman"/>
                <a:sym typeface="Times New Roman"/>
              </a:rPr>
              <a:t> B, </a:t>
            </a:r>
            <a:r>
              <a:rPr lang="en-US" sz="1000" dirty="0" err="1">
                <a:solidFill>
                  <a:schemeClr val="dk1"/>
                </a:solidFill>
                <a:highlight>
                  <a:srgbClr val="FFFFFF"/>
                </a:highlight>
                <a:latin typeface="Times New Roman"/>
                <a:ea typeface="Times New Roman"/>
                <a:cs typeface="Times New Roman"/>
                <a:sym typeface="Times New Roman"/>
              </a:rPr>
              <a:t>Utens</a:t>
            </a:r>
            <a:r>
              <a:rPr lang="en-US" sz="1000" dirty="0">
                <a:solidFill>
                  <a:schemeClr val="dk1"/>
                </a:solidFill>
                <a:highlight>
                  <a:srgbClr val="FFFFFF"/>
                </a:highlight>
                <a:latin typeface="Times New Roman"/>
                <a:ea typeface="Times New Roman"/>
                <a:cs typeface="Times New Roman"/>
                <a:sym typeface="Times New Roman"/>
              </a:rPr>
              <a:t> EM, et al. The Age of Onset of Anxiety Disorders. </a:t>
            </a:r>
            <a:r>
              <a:rPr lang="en-US" sz="1000" i="1" dirty="0">
                <a:solidFill>
                  <a:schemeClr val="dk1"/>
                </a:solidFill>
                <a:latin typeface="Times New Roman"/>
                <a:ea typeface="Times New Roman"/>
                <a:cs typeface="Times New Roman"/>
                <a:sym typeface="Times New Roman"/>
              </a:rPr>
              <a:t>The Canadian Journal of Psychiatry</a:t>
            </a:r>
            <a:r>
              <a:rPr lang="en-US" sz="1000" dirty="0">
                <a:solidFill>
                  <a:schemeClr val="dk1"/>
                </a:solidFill>
                <a:highlight>
                  <a:srgbClr val="FFFFFF"/>
                </a:highlight>
                <a:latin typeface="Times New Roman"/>
                <a:ea typeface="Times New Roman"/>
                <a:cs typeface="Times New Roman"/>
                <a:sym typeface="Times New Roman"/>
              </a:rPr>
              <a:t>.  2016;62(4):237-246. doi:10.1177/0706743716640757</a:t>
            </a:r>
            <a:endParaRPr sz="1000" dirty="0">
              <a:solidFill>
                <a:schemeClr val="dk1"/>
              </a:solidFill>
              <a:highlight>
                <a:srgbClr val="FFFFFF"/>
              </a:highlight>
              <a:latin typeface="Times New Roman"/>
              <a:ea typeface="Times New Roman"/>
              <a:cs typeface="Times New Roman"/>
              <a:sym typeface="Times New Roman"/>
            </a:endParaRPr>
          </a:p>
          <a:p>
            <a:pPr marL="457200" lvl="0" indent="-292100" algn="l" rtl="0">
              <a:lnSpc>
                <a:spcPct val="200000"/>
              </a:lnSpc>
              <a:spcBef>
                <a:spcPts val="0"/>
              </a:spcBef>
              <a:spcAft>
                <a:spcPts val="0"/>
              </a:spcAft>
              <a:buClr>
                <a:schemeClr val="dk1"/>
              </a:buClr>
              <a:buSzPts val="1000"/>
              <a:buFont typeface="Times New Roman"/>
              <a:buAutoNum type="arabicPeriod"/>
            </a:pPr>
            <a:r>
              <a:rPr lang="en-US" sz="1000" dirty="0">
                <a:solidFill>
                  <a:schemeClr val="dk1"/>
                </a:solidFill>
                <a:latin typeface="Times New Roman"/>
                <a:ea typeface="Times New Roman"/>
                <a:cs typeface="Times New Roman"/>
                <a:sym typeface="Times New Roman"/>
              </a:rPr>
              <a:t>Melnyk, Bernadette Mazurek; </a:t>
            </a:r>
            <a:r>
              <a:rPr lang="en-US" sz="1000" dirty="0" err="1">
                <a:solidFill>
                  <a:schemeClr val="dk1"/>
                </a:solidFill>
                <a:latin typeface="Times New Roman"/>
                <a:ea typeface="Times New Roman"/>
                <a:cs typeface="Times New Roman"/>
                <a:sym typeface="Times New Roman"/>
              </a:rPr>
              <a:t>Slevin</a:t>
            </a:r>
            <a:r>
              <a:rPr lang="en-US" sz="1000" dirty="0">
                <a:solidFill>
                  <a:schemeClr val="dk1"/>
                </a:solidFill>
                <a:latin typeface="Times New Roman"/>
                <a:ea typeface="Times New Roman"/>
                <a:cs typeface="Times New Roman"/>
                <a:sym typeface="Times New Roman"/>
              </a:rPr>
              <a:t>, Caitlin; et al. Physical health, lifestyle beliefs and behaviors, and mental health of entering graduate health professional students: Evidence to support screening and early intervention, Journal of the American Association of Nurse Practitioners: April 2016 - Volume 28 - Issue 4 - p 204-211</a:t>
            </a:r>
            <a:endParaRPr sz="1000" dirty="0">
              <a:solidFill>
                <a:schemeClr val="dk1"/>
              </a:solidFill>
              <a:latin typeface="Times New Roman"/>
              <a:ea typeface="Times New Roman"/>
              <a:cs typeface="Times New Roman"/>
              <a:sym typeface="Times New Roman"/>
            </a:endParaRPr>
          </a:p>
          <a:p>
            <a:pPr marL="0" lvl="0" indent="457200" algn="l" rtl="0">
              <a:lnSpc>
                <a:spcPct val="200000"/>
              </a:lnSpc>
              <a:spcBef>
                <a:spcPts val="0"/>
              </a:spcBef>
              <a:spcAft>
                <a:spcPts val="0"/>
              </a:spcAft>
              <a:buClr>
                <a:schemeClr val="dk1"/>
              </a:buClr>
              <a:buSzPts val="1100"/>
              <a:buFont typeface="Arial"/>
              <a:buNone/>
            </a:pPr>
            <a:r>
              <a:rPr lang="en-US" sz="1000" dirty="0" err="1">
                <a:solidFill>
                  <a:schemeClr val="dk1"/>
                </a:solidFill>
                <a:latin typeface="Times New Roman"/>
                <a:ea typeface="Times New Roman"/>
                <a:cs typeface="Times New Roman"/>
                <a:sym typeface="Times New Roman"/>
              </a:rPr>
              <a:t>doi</a:t>
            </a:r>
            <a:r>
              <a:rPr lang="en-US" sz="1000" dirty="0">
                <a:solidFill>
                  <a:schemeClr val="dk1"/>
                </a:solidFill>
                <a:latin typeface="Times New Roman"/>
                <a:ea typeface="Times New Roman"/>
                <a:cs typeface="Times New Roman"/>
                <a:sym typeface="Times New Roman"/>
              </a:rPr>
              <a:t>: 10.1002/2327-6924.12350</a:t>
            </a:r>
            <a:endParaRPr sz="1000" dirty="0">
              <a:solidFill>
                <a:schemeClr val="dk1"/>
              </a:solidFill>
              <a:latin typeface="Times New Roman"/>
              <a:ea typeface="Times New Roman"/>
              <a:cs typeface="Times New Roman"/>
              <a:sym typeface="Times New Roman"/>
            </a:endParaRPr>
          </a:p>
          <a:p>
            <a:pPr marL="457200" lvl="0" indent="-292100" algn="l" rtl="0">
              <a:lnSpc>
                <a:spcPct val="200000"/>
              </a:lnSpc>
              <a:spcBef>
                <a:spcPts val="0"/>
              </a:spcBef>
              <a:spcAft>
                <a:spcPts val="0"/>
              </a:spcAft>
              <a:buClr>
                <a:schemeClr val="dk1"/>
              </a:buClr>
              <a:buSzPts val="1000"/>
              <a:buFont typeface="Times New Roman"/>
              <a:buAutoNum type="arabicPeriod"/>
            </a:pPr>
            <a:r>
              <a:rPr lang="en-US" sz="1000" dirty="0">
                <a:solidFill>
                  <a:schemeClr val="dk1"/>
                </a:solidFill>
                <a:highlight>
                  <a:srgbClr val="FFFFFF"/>
                </a:highlight>
                <a:latin typeface="Times New Roman"/>
                <a:ea typeface="Times New Roman"/>
                <a:cs typeface="Times New Roman"/>
                <a:sym typeface="Times New Roman"/>
              </a:rPr>
              <a:t>Rathbone AL, Prescott J. The Use of Mobile Apps and SMS Messaging as Physical and Mental Health Interventions: Systematic Review. </a:t>
            </a:r>
            <a:r>
              <a:rPr lang="en-US" sz="1000" i="1" dirty="0">
                <a:solidFill>
                  <a:schemeClr val="dk1"/>
                </a:solidFill>
                <a:highlight>
                  <a:srgbClr val="FFFFFF"/>
                </a:highlight>
                <a:latin typeface="Times New Roman"/>
                <a:ea typeface="Times New Roman"/>
                <a:cs typeface="Times New Roman"/>
                <a:sym typeface="Times New Roman"/>
              </a:rPr>
              <a:t>J Med Internet Res</a:t>
            </a:r>
            <a:r>
              <a:rPr lang="en-US" sz="1000" dirty="0">
                <a:solidFill>
                  <a:schemeClr val="dk1"/>
                </a:solidFill>
                <a:highlight>
                  <a:srgbClr val="FFFFFF"/>
                </a:highlight>
                <a:latin typeface="Times New Roman"/>
                <a:ea typeface="Times New Roman"/>
                <a:cs typeface="Times New Roman"/>
                <a:sym typeface="Times New Roman"/>
              </a:rPr>
              <a:t>. 2017;19(8):e295. Published 2017 Aug 24. doi:10.2196/jmir.7740</a:t>
            </a:r>
            <a:endParaRPr sz="1000" dirty="0">
              <a:solidFill>
                <a:schemeClr val="dk1"/>
              </a:solidFill>
              <a:highlight>
                <a:srgbClr val="FFFFFF"/>
              </a:highlight>
              <a:latin typeface="Times New Roman"/>
              <a:ea typeface="Times New Roman"/>
              <a:cs typeface="Times New Roman"/>
              <a:sym typeface="Times New Roman"/>
            </a:endParaRPr>
          </a:p>
          <a:p>
            <a:pPr marL="457200" lvl="0" indent="-292100" algn="l" rtl="0">
              <a:lnSpc>
                <a:spcPct val="200000"/>
              </a:lnSpc>
              <a:spcBef>
                <a:spcPts val="0"/>
              </a:spcBef>
              <a:spcAft>
                <a:spcPts val="0"/>
              </a:spcAft>
              <a:buClr>
                <a:schemeClr val="dk1"/>
              </a:buClr>
              <a:buSzPts val="1000"/>
              <a:buFont typeface="Times New Roman"/>
              <a:buAutoNum type="arabicPeriod"/>
            </a:pPr>
            <a:r>
              <a:rPr lang="en-US" sz="1000" dirty="0" err="1">
                <a:solidFill>
                  <a:srgbClr val="212121"/>
                </a:solidFill>
                <a:highlight>
                  <a:srgbClr val="FFFFFF"/>
                </a:highlight>
                <a:latin typeface="Times New Roman"/>
                <a:ea typeface="Times New Roman"/>
                <a:cs typeface="Times New Roman"/>
                <a:sym typeface="Times New Roman"/>
              </a:rPr>
              <a:t>Shigekawa</a:t>
            </a:r>
            <a:r>
              <a:rPr lang="en-US" sz="1000" dirty="0">
                <a:solidFill>
                  <a:srgbClr val="212121"/>
                </a:solidFill>
                <a:highlight>
                  <a:srgbClr val="FFFFFF"/>
                </a:highlight>
                <a:latin typeface="Times New Roman"/>
                <a:ea typeface="Times New Roman"/>
                <a:cs typeface="Times New Roman"/>
                <a:sym typeface="Times New Roman"/>
              </a:rPr>
              <a:t> E, Fix M, Corbett G, Roby DH, Coffman J. The Current State Of Telehealth Evidence: A Rapid Review. </a:t>
            </a:r>
            <a:r>
              <a:rPr lang="en-US" sz="1000" i="1" dirty="0">
                <a:solidFill>
                  <a:srgbClr val="212121"/>
                </a:solidFill>
                <a:latin typeface="Times New Roman"/>
                <a:ea typeface="Times New Roman"/>
                <a:cs typeface="Times New Roman"/>
                <a:sym typeface="Times New Roman"/>
              </a:rPr>
              <a:t>Health </a:t>
            </a:r>
            <a:r>
              <a:rPr lang="en-US" sz="1000" i="1" dirty="0" err="1">
                <a:solidFill>
                  <a:srgbClr val="212121"/>
                </a:solidFill>
                <a:latin typeface="Times New Roman"/>
                <a:ea typeface="Times New Roman"/>
                <a:cs typeface="Times New Roman"/>
                <a:sym typeface="Times New Roman"/>
              </a:rPr>
              <a:t>Aff</a:t>
            </a:r>
            <a:r>
              <a:rPr lang="en-US" sz="1000" i="1" dirty="0">
                <a:solidFill>
                  <a:srgbClr val="212121"/>
                </a:solidFill>
                <a:latin typeface="Times New Roman"/>
                <a:ea typeface="Times New Roman"/>
                <a:cs typeface="Times New Roman"/>
                <a:sym typeface="Times New Roman"/>
              </a:rPr>
              <a:t> (Millwood)</a:t>
            </a:r>
            <a:r>
              <a:rPr lang="en-US" sz="1000" dirty="0">
                <a:solidFill>
                  <a:srgbClr val="212121"/>
                </a:solidFill>
                <a:highlight>
                  <a:srgbClr val="FFFFFF"/>
                </a:highlight>
                <a:latin typeface="Times New Roman"/>
                <a:ea typeface="Times New Roman"/>
                <a:cs typeface="Times New Roman"/>
                <a:sym typeface="Times New Roman"/>
              </a:rPr>
              <a:t>. 2018;37(12):1975-1982. doi:10.1377/hlthaff.2018.05132</a:t>
            </a:r>
            <a:endParaRPr sz="1000" dirty="0">
              <a:solidFill>
                <a:srgbClr val="212121"/>
              </a:solidFill>
              <a:highlight>
                <a:srgbClr val="FFFFFF"/>
              </a:highlight>
              <a:latin typeface="Times New Roman"/>
              <a:ea typeface="Times New Roman"/>
              <a:cs typeface="Times New Roman"/>
              <a:sym typeface="Times New Roman"/>
            </a:endParaRPr>
          </a:p>
          <a:p>
            <a:pPr marL="457200" lvl="0" indent="-292100" algn="l" rtl="0">
              <a:lnSpc>
                <a:spcPct val="200000"/>
              </a:lnSpc>
              <a:spcBef>
                <a:spcPts val="0"/>
              </a:spcBef>
              <a:spcAft>
                <a:spcPts val="0"/>
              </a:spcAft>
              <a:buClr>
                <a:srgbClr val="212121"/>
              </a:buClr>
              <a:buSzPts val="1000"/>
              <a:buFont typeface="Times New Roman"/>
              <a:buAutoNum type="arabicPeriod"/>
            </a:pPr>
            <a:r>
              <a:rPr lang="en-US" sz="1000" dirty="0">
                <a:solidFill>
                  <a:schemeClr val="dk1"/>
                </a:solidFill>
                <a:latin typeface="Times New Roman"/>
                <a:ea typeface="Times New Roman"/>
                <a:cs typeface="Times New Roman"/>
                <a:sym typeface="Times New Roman"/>
              </a:rPr>
              <a:t>Stress in America. Are teens adopting adults’ stress habits. American Psychological Association. 2014. Available at </a:t>
            </a:r>
            <a:r>
              <a:rPr lang="en-US" sz="1000" dirty="0" err="1">
                <a:solidFill>
                  <a:schemeClr val="dk1"/>
                </a:solidFill>
                <a:latin typeface="Times New Roman"/>
                <a:ea typeface="Times New Roman"/>
                <a:cs typeface="Times New Roman"/>
                <a:sym typeface="Times New Roman"/>
              </a:rPr>
              <a:t>www.apa.org</a:t>
            </a:r>
            <a:r>
              <a:rPr lang="en-US" sz="1000" dirty="0">
                <a:solidFill>
                  <a:schemeClr val="dk1"/>
                </a:solidFill>
                <a:latin typeface="Times New Roman"/>
                <a:ea typeface="Times New Roman"/>
                <a:cs typeface="Times New Roman"/>
                <a:sym typeface="Times New Roman"/>
              </a:rPr>
              <a:t>/news/press/ releases/stress/2013/stress-</a:t>
            </a:r>
            <a:r>
              <a:rPr lang="en-US" sz="1000" dirty="0" err="1">
                <a:solidFill>
                  <a:schemeClr val="dk1"/>
                </a:solidFill>
                <a:latin typeface="Times New Roman"/>
                <a:ea typeface="Times New Roman"/>
                <a:cs typeface="Times New Roman"/>
                <a:sym typeface="Times New Roman"/>
              </a:rPr>
              <a:t>report.pdf</a:t>
            </a:r>
            <a:r>
              <a:rPr lang="en-US" sz="1000" dirty="0">
                <a:solidFill>
                  <a:schemeClr val="dk1"/>
                </a:solidFill>
                <a:latin typeface="Times New Roman"/>
                <a:ea typeface="Times New Roman"/>
                <a:cs typeface="Times New Roman"/>
                <a:sym typeface="Times New Roman"/>
              </a:rPr>
              <a:t> (last accessed August 8, 2017).</a:t>
            </a:r>
            <a:endParaRPr sz="1000" dirty="0">
              <a:solidFill>
                <a:schemeClr val="dk1"/>
              </a:solidFill>
              <a:latin typeface="Times New Roman"/>
              <a:ea typeface="Times New Roman"/>
              <a:cs typeface="Times New Roman"/>
              <a:sym typeface="Times New Roman"/>
            </a:endParaRPr>
          </a:p>
          <a:p>
            <a:pPr marL="457200" lvl="0" indent="-292100" algn="l" rtl="0">
              <a:lnSpc>
                <a:spcPct val="200000"/>
              </a:lnSpc>
              <a:spcBef>
                <a:spcPts val="0"/>
              </a:spcBef>
              <a:spcAft>
                <a:spcPts val="0"/>
              </a:spcAft>
              <a:buClr>
                <a:schemeClr val="dk1"/>
              </a:buClr>
              <a:buSzPts val="1000"/>
              <a:buFont typeface="Times New Roman"/>
              <a:buAutoNum type="arabicPeriod"/>
            </a:pPr>
            <a:r>
              <a:rPr lang="en-US" sz="1000" dirty="0" err="1">
                <a:solidFill>
                  <a:schemeClr val="dk1"/>
                </a:solidFill>
                <a:latin typeface="Times New Roman"/>
                <a:ea typeface="Times New Roman"/>
                <a:cs typeface="Times New Roman"/>
                <a:sym typeface="Times New Roman"/>
              </a:rPr>
              <a:t>Suvisaari</a:t>
            </a:r>
            <a:r>
              <a:rPr lang="en-US" sz="1000" dirty="0">
                <a:solidFill>
                  <a:schemeClr val="dk1"/>
                </a:solidFill>
                <a:latin typeface="Times New Roman"/>
                <a:ea typeface="Times New Roman"/>
                <a:cs typeface="Times New Roman"/>
                <a:sym typeface="Times New Roman"/>
              </a:rPr>
              <a:t>, J., et al. “Mental Disorders in Young Adulthood.” Psychological Medicine, vol. 39, no. 2, 2008, pp. 287–299., doi:10.1017/s0033291708003632.</a:t>
            </a:r>
            <a:endParaRPr sz="1000" dirty="0">
              <a:solidFill>
                <a:schemeClr val="dk1"/>
              </a:solidFill>
              <a:latin typeface="Times New Roman"/>
              <a:ea typeface="Times New Roman"/>
              <a:cs typeface="Times New Roman"/>
              <a:sym typeface="Times New Roman"/>
            </a:endParaRPr>
          </a:p>
          <a:p>
            <a:pPr marL="457200" lvl="0" indent="-292100" algn="l" rtl="0">
              <a:lnSpc>
                <a:spcPct val="200000"/>
              </a:lnSpc>
              <a:spcBef>
                <a:spcPts val="0"/>
              </a:spcBef>
              <a:spcAft>
                <a:spcPts val="0"/>
              </a:spcAft>
              <a:buClr>
                <a:srgbClr val="212121"/>
              </a:buClr>
              <a:buSzPts val="1000"/>
              <a:buFont typeface="Times New Roman"/>
              <a:buAutoNum type="arabicPeriod"/>
            </a:pPr>
            <a:r>
              <a:rPr lang="en-US" sz="1000" dirty="0">
                <a:solidFill>
                  <a:schemeClr val="dk1"/>
                </a:solidFill>
                <a:latin typeface="Times New Roman"/>
                <a:ea typeface="Times New Roman"/>
                <a:cs typeface="Times New Roman"/>
                <a:sym typeface="Times New Roman"/>
              </a:rPr>
              <a:t>Taylor-Rodgers E, </a:t>
            </a:r>
            <a:r>
              <a:rPr lang="en-US" sz="1000" dirty="0" err="1">
                <a:solidFill>
                  <a:schemeClr val="dk1"/>
                </a:solidFill>
                <a:latin typeface="Times New Roman"/>
                <a:ea typeface="Times New Roman"/>
                <a:cs typeface="Times New Roman"/>
                <a:sym typeface="Times New Roman"/>
              </a:rPr>
              <a:t>Batterham</a:t>
            </a:r>
            <a:r>
              <a:rPr lang="en-US" sz="1000" dirty="0">
                <a:solidFill>
                  <a:schemeClr val="dk1"/>
                </a:solidFill>
                <a:latin typeface="Times New Roman"/>
                <a:ea typeface="Times New Roman"/>
                <a:cs typeface="Times New Roman"/>
                <a:sym typeface="Times New Roman"/>
              </a:rPr>
              <a:t> PJ. Evaluation of an online psychoeducation intervention to promote mental health help seeking attitudes and intentions among young adults: </a:t>
            </a:r>
            <a:r>
              <a:rPr lang="en-US" sz="1000" dirty="0" err="1">
                <a:solidFill>
                  <a:schemeClr val="dk1"/>
                </a:solidFill>
                <a:latin typeface="Times New Roman"/>
                <a:ea typeface="Times New Roman"/>
                <a:cs typeface="Times New Roman"/>
                <a:sym typeface="Times New Roman"/>
              </a:rPr>
              <a:t>Randomised</a:t>
            </a:r>
            <a:r>
              <a:rPr lang="en-US" sz="1000" dirty="0">
                <a:solidFill>
                  <a:schemeClr val="dk1"/>
                </a:solidFill>
                <a:latin typeface="Times New Roman"/>
                <a:ea typeface="Times New Roman"/>
                <a:cs typeface="Times New Roman"/>
                <a:sym typeface="Times New Roman"/>
              </a:rPr>
              <a:t> controlled trial. </a:t>
            </a:r>
            <a:r>
              <a:rPr lang="en-US" sz="1000" i="1" dirty="0">
                <a:solidFill>
                  <a:schemeClr val="dk1"/>
                </a:solidFill>
                <a:latin typeface="Times New Roman"/>
                <a:ea typeface="Times New Roman"/>
                <a:cs typeface="Times New Roman"/>
                <a:sym typeface="Times New Roman"/>
              </a:rPr>
              <a:t>Journal of Affective Disorders</a:t>
            </a:r>
            <a:r>
              <a:rPr lang="en-US" sz="1000" dirty="0">
                <a:solidFill>
                  <a:schemeClr val="dk1"/>
                </a:solidFill>
                <a:latin typeface="Times New Roman"/>
                <a:ea typeface="Times New Roman"/>
                <a:cs typeface="Times New Roman"/>
                <a:sym typeface="Times New Roman"/>
              </a:rPr>
              <a:t>. 2014;168:65-71. doi:10.1016/j.jad.2014.06.047</a:t>
            </a:r>
            <a:endParaRPr sz="1000" dirty="0">
              <a:solidFill>
                <a:schemeClr val="dk1"/>
              </a:solidFill>
              <a:latin typeface="Times New Roman"/>
              <a:ea typeface="Times New Roman"/>
              <a:cs typeface="Times New Roman"/>
              <a:sym typeface="Times New Roman"/>
            </a:endParaRPr>
          </a:p>
          <a:p>
            <a:pPr marL="457200" lvl="0" indent="-292100" algn="l" rtl="0">
              <a:lnSpc>
                <a:spcPct val="200000"/>
              </a:lnSpc>
              <a:spcBef>
                <a:spcPts val="0"/>
              </a:spcBef>
              <a:spcAft>
                <a:spcPts val="0"/>
              </a:spcAft>
              <a:buClr>
                <a:srgbClr val="212121"/>
              </a:buClr>
              <a:buSzPts val="1000"/>
              <a:buFont typeface="Times New Roman"/>
              <a:buAutoNum type="arabicPeriod"/>
            </a:pPr>
            <a:r>
              <a:rPr lang="en-US" sz="1000" dirty="0" err="1">
                <a:solidFill>
                  <a:srgbClr val="212121"/>
                </a:solidFill>
                <a:highlight>
                  <a:srgbClr val="FFFFFF"/>
                </a:highlight>
                <a:latin typeface="Times New Roman"/>
                <a:ea typeface="Times New Roman"/>
                <a:cs typeface="Times New Roman"/>
                <a:sym typeface="Times New Roman"/>
              </a:rPr>
              <a:t>Toscos</a:t>
            </a:r>
            <a:r>
              <a:rPr lang="en-US" sz="1000" dirty="0">
                <a:solidFill>
                  <a:srgbClr val="212121"/>
                </a:solidFill>
                <a:highlight>
                  <a:srgbClr val="FFFFFF"/>
                </a:highlight>
                <a:latin typeface="Times New Roman"/>
                <a:ea typeface="Times New Roman"/>
                <a:cs typeface="Times New Roman"/>
                <a:sym typeface="Times New Roman"/>
              </a:rPr>
              <a:t> T, Carpenter M, Drouin M, Roebuck A, Kerrigan C, </a:t>
            </a:r>
            <a:r>
              <a:rPr lang="en-US" sz="1000" dirty="0" err="1">
                <a:solidFill>
                  <a:srgbClr val="212121"/>
                </a:solidFill>
                <a:highlight>
                  <a:srgbClr val="FFFFFF"/>
                </a:highlight>
                <a:latin typeface="Times New Roman"/>
                <a:ea typeface="Times New Roman"/>
                <a:cs typeface="Times New Roman"/>
                <a:sym typeface="Times New Roman"/>
              </a:rPr>
              <a:t>Mirro</a:t>
            </a:r>
            <a:r>
              <a:rPr lang="en-US" sz="1000" dirty="0">
                <a:solidFill>
                  <a:srgbClr val="212121"/>
                </a:solidFill>
                <a:highlight>
                  <a:srgbClr val="FFFFFF"/>
                </a:highlight>
                <a:latin typeface="Times New Roman"/>
                <a:ea typeface="Times New Roman"/>
                <a:cs typeface="Times New Roman"/>
                <a:sym typeface="Times New Roman"/>
              </a:rPr>
              <a:t> M. College Students' Experiences with, and Willingness to Use, Different Types of </a:t>
            </a:r>
            <a:r>
              <a:rPr lang="en-US" sz="1000" dirty="0" err="1">
                <a:solidFill>
                  <a:srgbClr val="212121"/>
                </a:solidFill>
                <a:highlight>
                  <a:srgbClr val="FFFFFF"/>
                </a:highlight>
                <a:latin typeface="Times New Roman"/>
                <a:ea typeface="Times New Roman"/>
                <a:cs typeface="Times New Roman"/>
                <a:sym typeface="Times New Roman"/>
              </a:rPr>
              <a:t>Telemental</a:t>
            </a:r>
            <a:r>
              <a:rPr lang="en-US" sz="1000" dirty="0">
                <a:solidFill>
                  <a:srgbClr val="212121"/>
                </a:solidFill>
                <a:highlight>
                  <a:srgbClr val="FFFFFF"/>
                </a:highlight>
                <a:latin typeface="Times New Roman"/>
                <a:ea typeface="Times New Roman"/>
                <a:cs typeface="Times New Roman"/>
                <a:sym typeface="Times New Roman"/>
              </a:rPr>
              <a:t> Health Resources: Do Gender, Depression/Anxiety, or Stress Levels Matter?. </a:t>
            </a:r>
            <a:r>
              <a:rPr lang="en-US" sz="1000" dirty="0" err="1">
                <a:solidFill>
                  <a:srgbClr val="212121"/>
                </a:solidFill>
                <a:highlight>
                  <a:srgbClr val="FFFFFF"/>
                </a:highlight>
                <a:latin typeface="Times New Roman"/>
                <a:ea typeface="Times New Roman"/>
                <a:cs typeface="Times New Roman"/>
                <a:sym typeface="Times New Roman"/>
              </a:rPr>
              <a:t>Telemed</a:t>
            </a:r>
            <a:r>
              <a:rPr lang="en-US" sz="1000" dirty="0">
                <a:solidFill>
                  <a:srgbClr val="212121"/>
                </a:solidFill>
                <a:highlight>
                  <a:srgbClr val="FFFFFF"/>
                </a:highlight>
                <a:latin typeface="Times New Roman"/>
                <a:ea typeface="Times New Roman"/>
                <a:cs typeface="Times New Roman"/>
                <a:sym typeface="Times New Roman"/>
              </a:rPr>
              <a:t> J E Health. 2018;24(12):998-1005. doi:10.1089/tmj.2017.0243</a:t>
            </a:r>
            <a:endParaRPr sz="1000" dirty="0">
              <a:solidFill>
                <a:schemeClr val="dk1"/>
              </a:solidFill>
              <a:latin typeface="Times New Roman"/>
              <a:ea typeface="Times New Roman"/>
              <a:cs typeface="Times New Roman"/>
              <a:sym typeface="Times New Roman"/>
            </a:endParaRPr>
          </a:p>
          <a:p>
            <a:pPr marL="457200" lvl="0" indent="-292100" algn="l" rtl="0">
              <a:lnSpc>
                <a:spcPct val="200000"/>
              </a:lnSpc>
              <a:spcBef>
                <a:spcPts val="0"/>
              </a:spcBef>
              <a:spcAft>
                <a:spcPts val="0"/>
              </a:spcAft>
              <a:buClr>
                <a:schemeClr val="dk1"/>
              </a:buClr>
              <a:buSzPts val="1000"/>
              <a:buFont typeface="Times New Roman"/>
              <a:buAutoNum type="arabicPeriod"/>
            </a:pPr>
            <a:r>
              <a:rPr lang="en-US" sz="1000" dirty="0">
                <a:solidFill>
                  <a:schemeClr val="dk1"/>
                </a:solidFill>
                <a:latin typeface="Times New Roman"/>
                <a:ea typeface="Times New Roman"/>
                <a:cs typeface="Times New Roman"/>
                <a:sym typeface="Times New Roman"/>
              </a:rPr>
              <a:t> </a:t>
            </a:r>
            <a:r>
              <a:rPr lang="en-US" sz="1000" dirty="0">
                <a:solidFill>
                  <a:schemeClr val="dk1"/>
                </a:solidFill>
                <a:highlight>
                  <a:srgbClr val="FFFFFF"/>
                </a:highlight>
                <a:latin typeface="Times New Roman"/>
                <a:ea typeface="Times New Roman"/>
                <a:cs typeface="Times New Roman"/>
                <a:sym typeface="Times New Roman"/>
              </a:rPr>
              <a:t>Younes N, Chollet A, Menard E, Melchior M. E-mental health care among young adults and help-seeking behaviors: a transversal study in a community sample. </a:t>
            </a:r>
            <a:r>
              <a:rPr lang="en-US" sz="1000" i="1" dirty="0">
                <a:solidFill>
                  <a:schemeClr val="dk1"/>
                </a:solidFill>
                <a:highlight>
                  <a:srgbClr val="FFFFFF"/>
                </a:highlight>
                <a:latin typeface="Times New Roman"/>
                <a:ea typeface="Times New Roman"/>
                <a:cs typeface="Times New Roman"/>
                <a:sym typeface="Times New Roman"/>
              </a:rPr>
              <a:t>J Med Internet Res</a:t>
            </a:r>
            <a:r>
              <a:rPr lang="en-US" sz="1000" dirty="0">
                <a:solidFill>
                  <a:schemeClr val="dk1"/>
                </a:solidFill>
                <a:highlight>
                  <a:srgbClr val="FFFFFF"/>
                </a:highlight>
                <a:latin typeface="Times New Roman"/>
                <a:ea typeface="Times New Roman"/>
                <a:cs typeface="Times New Roman"/>
                <a:sym typeface="Times New Roman"/>
              </a:rPr>
              <a:t>. 2015;17(5):e123. Published 2015 May 15. doi:10.2196/jmir.4254</a:t>
            </a:r>
            <a:endParaRPr sz="1000" dirty="0">
              <a:solidFill>
                <a:schemeClr val="dk1"/>
              </a:solidFill>
              <a:highlight>
                <a:srgbClr val="FFFFFF"/>
              </a:highlight>
              <a:latin typeface="Times New Roman"/>
              <a:ea typeface="Times New Roman"/>
              <a:cs typeface="Times New Roman"/>
              <a:sym typeface="Times New Roman"/>
            </a:endParaRPr>
          </a:p>
          <a:p>
            <a:pPr marL="457200" lvl="0" indent="-292100" algn="l" rtl="0">
              <a:lnSpc>
                <a:spcPct val="200000"/>
              </a:lnSpc>
              <a:spcBef>
                <a:spcPts val="0"/>
              </a:spcBef>
              <a:spcAft>
                <a:spcPts val="0"/>
              </a:spcAft>
              <a:buClr>
                <a:schemeClr val="dk1"/>
              </a:buClr>
              <a:buSzPts val="1000"/>
              <a:buFont typeface="Times New Roman"/>
              <a:buAutoNum type="arabicPeriod"/>
            </a:pPr>
            <a:r>
              <a:rPr lang="en-US" sz="1000" dirty="0">
                <a:solidFill>
                  <a:schemeClr val="dk1"/>
                </a:solidFill>
                <a:latin typeface="Times New Roman"/>
                <a:ea typeface="Times New Roman"/>
                <a:cs typeface="Times New Roman"/>
                <a:sym typeface="Times New Roman"/>
              </a:rPr>
              <a:t>Youth Risk Behavior Surveillance System (YRBSS). Centers for Disease Control. 2016. Available at </a:t>
            </a:r>
            <a:r>
              <a:rPr lang="en-US" sz="1000" dirty="0" err="1">
                <a:solidFill>
                  <a:schemeClr val="dk1"/>
                </a:solidFill>
                <a:latin typeface="Times New Roman"/>
                <a:ea typeface="Times New Roman"/>
                <a:cs typeface="Times New Roman"/>
                <a:sym typeface="Times New Roman"/>
              </a:rPr>
              <a:t>www.cdc.gov</a:t>
            </a:r>
            <a:r>
              <a:rPr lang="en-US" sz="1000" dirty="0">
                <a:solidFill>
                  <a:schemeClr val="dk1"/>
                </a:solidFill>
                <a:latin typeface="Times New Roman"/>
                <a:ea typeface="Times New Roman"/>
                <a:cs typeface="Times New Roman"/>
                <a:sym typeface="Times New Roman"/>
              </a:rPr>
              <a:t>/</a:t>
            </a:r>
            <a:r>
              <a:rPr lang="en-US" sz="1000" dirty="0" err="1">
                <a:solidFill>
                  <a:schemeClr val="dk1"/>
                </a:solidFill>
                <a:latin typeface="Times New Roman"/>
                <a:ea typeface="Times New Roman"/>
                <a:cs typeface="Times New Roman"/>
                <a:sym typeface="Times New Roman"/>
              </a:rPr>
              <a:t>yrbss</a:t>
            </a:r>
            <a:r>
              <a:rPr lang="en-US" sz="1000" dirty="0">
                <a:solidFill>
                  <a:schemeClr val="dk1"/>
                </a:solidFill>
                <a:latin typeface="Times New Roman"/>
                <a:ea typeface="Times New Roman"/>
                <a:cs typeface="Times New Roman"/>
                <a:sym typeface="Times New Roman"/>
              </a:rPr>
              <a:t>. (last accessed August 8, 2017).</a:t>
            </a:r>
            <a:endParaRPr sz="1000" dirty="0">
              <a:solidFill>
                <a:schemeClr val="dk1"/>
              </a:solidFill>
              <a:latin typeface="Times New Roman"/>
              <a:ea typeface="Times New Roman"/>
              <a:cs typeface="Times New Roman"/>
              <a:sym typeface="Times New Roman"/>
            </a:endParaRPr>
          </a:p>
          <a:p>
            <a:pPr marL="457200" lvl="0" indent="-292100" algn="l" rtl="0">
              <a:lnSpc>
                <a:spcPct val="200000"/>
              </a:lnSpc>
              <a:spcBef>
                <a:spcPts val="0"/>
              </a:spcBef>
              <a:spcAft>
                <a:spcPts val="0"/>
              </a:spcAft>
              <a:buClr>
                <a:schemeClr val="dk1"/>
              </a:buClr>
              <a:buSzPts val="1000"/>
              <a:buFont typeface="Times New Roman"/>
              <a:buAutoNum type="arabicPeriod"/>
            </a:pPr>
            <a:r>
              <a:rPr lang="en-US" sz="1000" dirty="0">
                <a:solidFill>
                  <a:schemeClr val="dk1"/>
                </a:solidFill>
                <a:latin typeface="Times New Roman"/>
                <a:ea typeface="Times New Roman"/>
                <a:cs typeface="Times New Roman"/>
                <a:sym typeface="Times New Roman"/>
              </a:rPr>
              <a:t>Salyers, M. P., </a:t>
            </a:r>
            <a:r>
              <a:rPr lang="en-US" sz="1000" dirty="0" err="1">
                <a:solidFill>
                  <a:schemeClr val="dk1"/>
                </a:solidFill>
                <a:latin typeface="Times New Roman"/>
                <a:ea typeface="Times New Roman"/>
                <a:cs typeface="Times New Roman"/>
                <a:sym typeface="Times New Roman"/>
              </a:rPr>
              <a:t>Bonfils</a:t>
            </a:r>
            <a:r>
              <a:rPr lang="en-US" sz="1000" dirty="0">
                <a:solidFill>
                  <a:schemeClr val="dk1"/>
                </a:solidFill>
                <a:latin typeface="Times New Roman"/>
                <a:ea typeface="Times New Roman"/>
                <a:cs typeface="Times New Roman"/>
                <a:sym typeface="Times New Roman"/>
              </a:rPr>
              <a:t>, K. A., Luther, L., Firmin, R. L., White, D. A., Adams, E. L., &amp;amp; Rollins, A. L. (2016). The relationship between Professional burnout and quality and safety in Healthcare: A meta-analysis. Journal of General Internal Medicine, 32(4), 475-482. doi:10.1007/s11606-016-3886-9</a:t>
            </a:r>
            <a:endParaRPr sz="2800" dirty="0"/>
          </a:p>
          <a:p>
            <a:pPr marL="0" marR="0" lvl="0" indent="0" algn="l" rtl="0">
              <a:lnSpc>
                <a:spcPct val="120000"/>
              </a:lnSpc>
              <a:spcBef>
                <a:spcPts val="1500"/>
              </a:spcBef>
              <a:spcAft>
                <a:spcPts val="0"/>
              </a:spcAft>
              <a:buNone/>
            </a:pPr>
            <a:endParaRPr sz="3000" b="0" i="0" u="none" strike="noStrike" cap="none" dirty="0">
              <a:solidFill>
                <a:srgbClr val="000000"/>
              </a:solidFill>
              <a:latin typeface="Arial"/>
              <a:ea typeface="Arial"/>
              <a:cs typeface="Arial"/>
              <a:sym typeface="Arial"/>
            </a:endParaRPr>
          </a:p>
          <a:p>
            <a:pPr marL="0" marR="0" lvl="0" indent="0" algn="l" rtl="0">
              <a:lnSpc>
                <a:spcPct val="120000"/>
              </a:lnSpc>
              <a:spcBef>
                <a:spcPts val="1500"/>
              </a:spcBef>
              <a:spcAft>
                <a:spcPts val="0"/>
              </a:spcAft>
              <a:buNone/>
            </a:pPr>
            <a:endParaRPr sz="3000" b="0" i="0" u="none" strike="noStrike" cap="none" dirty="0">
              <a:solidFill>
                <a:srgbClr val="000000"/>
              </a:solidFill>
              <a:latin typeface="Arial"/>
              <a:ea typeface="Arial"/>
              <a:cs typeface="Arial"/>
              <a:sym typeface="Arial"/>
            </a:endParaRPr>
          </a:p>
        </p:txBody>
      </p:sp>
      <p:sp>
        <p:nvSpPr>
          <p:cNvPr id="87" name="Google Shape;87;p1"/>
          <p:cNvSpPr txBox="1"/>
          <p:nvPr/>
        </p:nvSpPr>
        <p:spPr>
          <a:xfrm>
            <a:off x="33070806" y="24461741"/>
            <a:ext cx="9448800" cy="754200"/>
          </a:xfrm>
          <a:prstGeom prst="rect">
            <a:avLst/>
          </a:prstGeom>
          <a:noFill/>
          <a:ln>
            <a:noFill/>
          </a:ln>
        </p:spPr>
        <p:txBody>
          <a:bodyPr spcFirstLastPara="1" wrap="square" lIns="137150" tIns="68575" rIns="137150" bIns="68575" anchor="t" anchorCtr="0">
            <a:spAutoFit/>
          </a:bodyPr>
          <a:lstStyle/>
          <a:p>
            <a:pPr marL="0" marR="0" lvl="0" indent="0" algn="l" rtl="0">
              <a:lnSpc>
                <a:spcPct val="120000"/>
              </a:lnSpc>
              <a:spcBef>
                <a:spcPts val="0"/>
              </a:spcBef>
              <a:spcAft>
                <a:spcPts val="0"/>
              </a:spcAft>
              <a:buNone/>
            </a:pPr>
            <a:r>
              <a:rPr lang="en-US" sz="4000" b="1" i="0" u="none" strike="noStrike" cap="none">
                <a:solidFill>
                  <a:srgbClr val="005DAA"/>
                </a:solidFill>
                <a:latin typeface="Arial"/>
                <a:ea typeface="Arial"/>
                <a:cs typeface="Arial"/>
                <a:sym typeface="Arial"/>
              </a:rPr>
              <a:t>REFERENCES</a:t>
            </a:r>
            <a:endParaRPr sz="4000" b="1" i="0" u="none" strike="noStrike" cap="none">
              <a:solidFill>
                <a:srgbClr val="005DAA"/>
              </a:solidFill>
              <a:latin typeface="Arial"/>
              <a:ea typeface="Arial"/>
              <a:cs typeface="Arial"/>
              <a:sym typeface="Arial"/>
            </a:endParaRPr>
          </a:p>
        </p:txBody>
      </p:sp>
      <p:cxnSp>
        <p:nvCxnSpPr>
          <p:cNvPr id="88" name="Google Shape;88;p1"/>
          <p:cNvCxnSpPr/>
          <p:nvPr/>
        </p:nvCxnSpPr>
        <p:spPr>
          <a:xfrm>
            <a:off x="32682600" y="4872996"/>
            <a:ext cx="0" cy="28045500"/>
          </a:xfrm>
          <a:prstGeom prst="straightConnector1">
            <a:avLst/>
          </a:prstGeom>
          <a:noFill/>
          <a:ln w="50800" cap="flat" cmpd="sng">
            <a:solidFill>
              <a:srgbClr val="005DAA"/>
            </a:solidFill>
            <a:prstDash val="solid"/>
            <a:round/>
            <a:headEnd type="none" w="sm" len="sm"/>
            <a:tailEnd type="none" w="sm" len="sm"/>
          </a:ln>
          <a:effectLst>
            <a:outerShdw blurRad="40000" dist="23000" dir="5400000" rotWithShape="0">
              <a:srgbClr val="000000">
                <a:alpha val="34901"/>
              </a:srgbClr>
            </a:outerShdw>
          </a:effectLst>
        </p:spPr>
      </p:cxnSp>
      <p:sp>
        <p:nvSpPr>
          <p:cNvPr id="89" name="Google Shape;89;p1"/>
          <p:cNvSpPr txBox="1"/>
          <p:nvPr/>
        </p:nvSpPr>
        <p:spPr>
          <a:xfrm>
            <a:off x="9627076" y="893600"/>
            <a:ext cx="24981900" cy="20019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lt1"/>
              </a:buClr>
              <a:buSzPts val="3600"/>
              <a:buFont typeface="Arial"/>
              <a:buNone/>
            </a:pPr>
            <a:r>
              <a:rPr lang="en-US" sz="4700" b="1">
                <a:solidFill>
                  <a:schemeClr val="lt1"/>
                </a:solidFill>
              </a:rPr>
              <a:t>Evaluating the </a:t>
            </a:r>
            <a:r>
              <a:rPr lang="en-US" sz="4700" b="1" i="0" u="none" strike="noStrike" cap="none">
                <a:solidFill>
                  <a:schemeClr val="lt1"/>
                </a:solidFill>
                <a:latin typeface="Arial"/>
                <a:ea typeface="Arial"/>
                <a:cs typeface="Arial"/>
                <a:sym typeface="Arial"/>
              </a:rPr>
              <a:t>P</a:t>
            </a:r>
            <a:r>
              <a:rPr lang="en-US" sz="4700" b="1">
                <a:solidFill>
                  <a:schemeClr val="lt1"/>
                </a:solidFill>
              </a:rPr>
              <a:t>erceptions and Willingness of</a:t>
            </a:r>
            <a:r>
              <a:rPr lang="en-US" sz="4700" b="1" i="0" u="none" strike="noStrike" cap="none">
                <a:solidFill>
                  <a:schemeClr val="lt1"/>
                </a:solidFill>
                <a:latin typeface="Arial"/>
                <a:ea typeface="Arial"/>
                <a:cs typeface="Arial"/>
                <a:sym typeface="Arial"/>
              </a:rPr>
              <a:t> U</a:t>
            </a:r>
            <a:r>
              <a:rPr lang="en-US" sz="4700" b="1">
                <a:solidFill>
                  <a:schemeClr val="lt1"/>
                </a:solidFill>
              </a:rPr>
              <a:t>niversity of Kentucky </a:t>
            </a:r>
            <a:r>
              <a:rPr lang="en-US" sz="4700" b="1" i="0" u="none" strike="noStrike" cap="none">
                <a:solidFill>
                  <a:schemeClr val="lt1"/>
                </a:solidFill>
                <a:latin typeface="Arial"/>
                <a:ea typeface="Arial"/>
                <a:cs typeface="Arial"/>
                <a:sym typeface="Arial"/>
              </a:rPr>
              <a:t>G</a:t>
            </a:r>
            <a:r>
              <a:rPr lang="en-US" sz="4700" b="1">
                <a:solidFill>
                  <a:schemeClr val="lt1"/>
                </a:solidFill>
              </a:rPr>
              <a:t>raduate</a:t>
            </a:r>
            <a:r>
              <a:rPr lang="en-US" sz="4700" b="1" i="0" u="none" strike="noStrike" cap="none">
                <a:solidFill>
                  <a:schemeClr val="lt1"/>
                </a:solidFill>
                <a:latin typeface="Arial"/>
                <a:ea typeface="Arial"/>
                <a:cs typeface="Arial"/>
                <a:sym typeface="Arial"/>
              </a:rPr>
              <a:t> H</a:t>
            </a:r>
            <a:r>
              <a:rPr lang="en-US" sz="4700" b="1">
                <a:solidFill>
                  <a:schemeClr val="lt1"/>
                </a:solidFill>
              </a:rPr>
              <a:t>ealth</a:t>
            </a:r>
            <a:r>
              <a:rPr lang="en-US" sz="4700" b="1" i="0" u="none" strike="noStrike" cap="none">
                <a:solidFill>
                  <a:schemeClr val="lt1"/>
                </a:solidFill>
                <a:latin typeface="Arial"/>
                <a:ea typeface="Arial"/>
                <a:cs typeface="Arial"/>
                <a:sym typeface="Arial"/>
              </a:rPr>
              <a:t> P</a:t>
            </a:r>
            <a:r>
              <a:rPr lang="en-US" sz="4700" b="1">
                <a:solidFill>
                  <a:schemeClr val="lt1"/>
                </a:solidFill>
              </a:rPr>
              <a:t>rofessional</a:t>
            </a:r>
            <a:r>
              <a:rPr lang="en-US" sz="4700" b="1" i="0" u="none" strike="noStrike" cap="none">
                <a:solidFill>
                  <a:schemeClr val="lt1"/>
                </a:solidFill>
                <a:latin typeface="Arial"/>
                <a:ea typeface="Arial"/>
                <a:cs typeface="Arial"/>
                <a:sym typeface="Arial"/>
              </a:rPr>
              <a:t> S</a:t>
            </a:r>
            <a:r>
              <a:rPr lang="en-US" sz="4700" b="1">
                <a:solidFill>
                  <a:schemeClr val="lt1"/>
                </a:solidFill>
              </a:rPr>
              <a:t>tudents</a:t>
            </a:r>
            <a:r>
              <a:rPr lang="en-US" sz="4700" b="1" i="0" u="none" strike="noStrike" cap="none">
                <a:solidFill>
                  <a:schemeClr val="lt1"/>
                </a:solidFill>
                <a:latin typeface="Arial"/>
                <a:ea typeface="Arial"/>
                <a:cs typeface="Arial"/>
                <a:sym typeface="Arial"/>
              </a:rPr>
              <a:t> </a:t>
            </a:r>
            <a:r>
              <a:rPr lang="en-US" sz="4700" b="1">
                <a:solidFill>
                  <a:schemeClr val="lt1"/>
                </a:solidFill>
              </a:rPr>
              <a:t>with </a:t>
            </a:r>
            <a:r>
              <a:rPr lang="en-US" sz="4700" b="1" i="0" u="none" strike="noStrike" cap="none">
                <a:solidFill>
                  <a:schemeClr val="lt1"/>
                </a:solidFill>
                <a:latin typeface="Arial"/>
                <a:ea typeface="Arial"/>
                <a:cs typeface="Arial"/>
                <a:sym typeface="Arial"/>
              </a:rPr>
              <a:t>T</a:t>
            </a:r>
            <a:r>
              <a:rPr lang="en-US" sz="4700" b="1">
                <a:solidFill>
                  <a:schemeClr val="lt1"/>
                </a:solidFill>
              </a:rPr>
              <a:t>elehealth</a:t>
            </a:r>
            <a:r>
              <a:rPr lang="en-US" sz="4700" b="1" i="0" u="none" strike="noStrike" cap="none">
                <a:solidFill>
                  <a:schemeClr val="lt1"/>
                </a:solidFill>
                <a:latin typeface="Arial"/>
                <a:ea typeface="Arial"/>
                <a:cs typeface="Arial"/>
                <a:sym typeface="Arial"/>
              </a:rPr>
              <a:t> S</a:t>
            </a:r>
            <a:r>
              <a:rPr lang="en-US" sz="4700" b="1">
                <a:solidFill>
                  <a:schemeClr val="lt1"/>
                </a:solidFill>
              </a:rPr>
              <a:t>ervices</a:t>
            </a:r>
            <a:r>
              <a:rPr lang="en-US" sz="4700" b="1" i="0" u="none" strike="noStrike" cap="none">
                <a:solidFill>
                  <a:schemeClr val="lt1"/>
                </a:solidFill>
                <a:latin typeface="Arial"/>
                <a:ea typeface="Arial"/>
                <a:cs typeface="Arial"/>
                <a:sym typeface="Arial"/>
              </a:rPr>
              <a:t> </a:t>
            </a:r>
            <a:r>
              <a:rPr lang="en-US" sz="4700" b="1">
                <a:solidFill>
                  <a:schemeClr val="lt1"/>
                </a:solidFill>
              </a:rPr>
              <a:t>for Symptoms of</a:t>
            </a:r>
            <a:r>
              <a:rPr lang="en-US" sz="4700" b="1" i="0" u="none" strike="noStrike" cap="none">
                <a:solidFill>
                  <a:schemeClr val="lt1"/>
                </a:solidFill>
                <a:latin typeface="Arial"/>
                <a:ea typeface="Arial"/>
                <a:cs typeface="Arial"/>
                <a:sym typeface="Arial"/>
              </a:rPr>
              <a:t> </a:t>
            </a:r>
            <a:r>
              <a:rPr lang="en-US" sz="4700" b="1">
                <a:solidFill>
                  <a:schemeClr val="lt1"/>
                </a:solidFill>
              </a:rPr>
              <a:t>Anxiety/Depression</a:t>
            </a:r>
            <a:endParaRPr sz="10100" b="1" i="0" u="none" strike="noStrike" cap="none">
              <a:solidFill>
                <a:schemeClr val="lt1"/>
              </a:solidFill>
              <a:latin typeface="Arial"/>
              <a:ea typeface="Arial"/>
              <a:cs typeface="Arial"/>
              <a:sym typeface="Arial"/>
            </a:endParaRPr>
          </a:p>
        </p:txBody>
      </p:sp>
      <p:sp>
        <p:nvSpPr>
          <p:cNvPr id="90" name="Google Shape;90;p1"/>
          <p:cNvSpPr txBox="1"/>
          <p:nvPr/>
        </p:nvSpPr>
        <p:spPr>
          <a:xfrm>
            <a:off x="14825550" y="2895500"/>
            <a:ext cx="17073600" cy="6858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lt1"/>
              </a:buClr>
              <a:buSzPts val="3600"/>
              <a:buFont typeface="Arial"/>
              <a:buNone/>
            </a:pPr>
            <a:r>
              <a:rPr lang="en-US" sz="3200" b="1" i="0" u="none" strike="noStrike" cap="none">
                <a:solidFill>
                  <a:schemeClr val="lt1"/>
                </a:solidFill>
                <a:latin typeface="Arial"/>
                <a:ea typeface="Arial"/>
                <a:cs typeface="Arial"/>
                <a:sym typeface="Arial"/>
              </a:rPr>
              <a:t>Eri</a:t>
            </a:r>
            <a:r>
              <a:rPr lang="en-US" sz="3200" b="1">
                <a:solidFill>
                  <a:schemeClr val="lt1"/>
                </a:solidFill>
              </a:rPr>
              <a:t>ka</a:t>
            </a:r>
            <a:r>
              <a:rPr lang="en-US" sz="3200" b="1" i="0" u="none" strike="noStrike" cap="none">
                <a:solidFill>
                  <a:schemeClr val="lt1"/>
                </a:solidFill>
                <a:latin typeface="Arial"/>
                <a:ea typeface="Arial"/>
                <a:cs typeface="Arial"/>
                <a:sym typeface="Arial"/>
              </a:rPr>
              <a:t> Banta</a:t>
            </a:r>
            <a:r>
              <a:rPr lang="en-US" sz="3200" b="1">
                <a:solidFill>
                  <a:schemeClr val="lt1"/>
                </a:solidFill>
              </a:rPr>
              <a:t>, </a:t>
            </a:r>
            <a:r>
              <a:rPr lang="en-US" sz="3200" b="1" i="0" u="none" strike="noStrike" cap="none">
                <a:solidFill>
                  <a:schemeClr val="lt1"/>
                </a:solidFill>
                <a:latin typeface="Arial"/>
                <a:ea typeface="Arial"/>
                <a:cs typeface="Arial"/>
                <a:sym typeface="Arial"/>
              </a:rPr>
              <a:t>PA-S</a:t>
            </a:r>
            <a:r>
              <a:rPr lang="en-US" sz="3200" b="1">
                <a:solidFill>
                  <a:schemeClr val="lt1"/>
                </a:solidFill>
              </a:rPr>
              <a:t>;</a:t>
            </a:r>
            <a:r>
              <a:rPr lang="en-US" sz="3200" b="1" i="0" u="none" strike="noStrike" cap="none">
                <a:solidFill>
                  <a:schemeClr val="lt1"/>
                </a:solidFill>
                <a:latin typeface="Arial"/>
                <a:ea typeface="Arial"/>
                <a:cs typeface="Arial"/>
                <a:sym typeface="Arial"/>
              </a:rPr>
              <a:t> K</a:t>
            </a:r>
            <a:r>
              <a:rPr lang="en-US" sz="3200" b="1">
                <a:solidFill>
                  <a:schemeClr val="lt1"/>
                </a:solidFill>
              </a:rPr>
              <a:t>atie</a:t>
            </a:r>
            <a:r>
              <a:rPr lang="en-US" sz="3200" b="1" i="0" u="none" strike="noStrike" cap="none">
                <a:solidFill>
                  <a:schemeClr val="lt1"/>
                </a:solidFill>
                <a:latin typeface="Arial"/>
                <a:ea typeface="Arial"/>
                <a:cs typeface="Arial"/>
                <a:sym typeface="Arial"/>
              </a:rPr>
              <a:t> Berryman, PA-S; D</a:t>
            </a:r>
            <a:r>
              <a:rPr lang="en-US" sz="3200" b="1">
                <a:solidFill>
                  <a:schemeClr val="lt1"/>
                </a:solidFill>
              </a:rPr>
              <a:t>arby</a:t>
            </a:r>
            <a:r>
              <a:rPr lang="en-US" sz="3200" b="1" i="0" u="none" strike="noStrike" cap="none">
                <a:solidFill>
                  <a:schemeClr val="lt1"/>
                </a:solidFill>
                <a:latin typeface="Arial"/>
                <a:ea typeface="Arial"/>
                <a:cs typeface="Arial"/>
                <a:sym typeface="Arial"/>
              </a:rPr>
              <a:t> Harrison, PA</a:t>
            </a:r>
            <a:r>
              <a:rPr lang="en-US" sz="3200" b="1">
                <a:solidFill>
                  <a:schemeClr val="lt1"/>
                </a:solidFill>
              </a:rPr>
              <a:t>-S;</a:t>
            </a:r>
            <a:r>
              <a:rPr lang="en-US" sz="3200" b="1" i="0" u="none" strike="noStrike" cap="none">
                <a:solidFill>
                  <a:schemeClr val="lt1"/>
                </a:solidFill>
                <a:latin typeface="Arial"/>
                <a:ea typeface="Arial"/>
                <a:cs typeface="Arial"/>
                <a:sym typeface="Arial"/>
              </a:rPr>
              <a:t> L</a:t>
            </a:r>
            <a:r>
              <a:rPr lang="en-US" sz="3200" b="1">
                <a:solidFill>
                  <a:schemeClr val="lt1"/>
                </a:solidFill>
              </a:rPr>
              <a:t>eah</a:t>
            </a:r>
            <a:r>
              <a:rPr lang="en-US" sz="3200" b="1" i="0" u="none" strike="noStrike" cap="none">
                <a:solidFill>
                  <a:schemeClr val="lt1"/>
                </a:solidFill>
                <a:latin typeface="Arial"/>
                <a:ea typeface="Arial"/>
                <a:cs typeface="Arial"/>
                <a:sym typeface="Arial"/>
              </a:rPr>
              <a:t> Hollander, PA</a:t>
            </a:r>
            <a:r>
              <a:rPr lang="en-US" sz="3200" b="1">
                <a:solidFill>
                  <a:schemeClr val="lt1"/>
                </a:solidFill>
              </a:rPr>
              <a:t>-S;</a:t>
            </a:r>
            <a:r>
              <a:rPr lang="en-US" sz="3200" b="1" i="0" u="none" strike="noStrike" cap="none">
                <a:solidFill>
                  <a:schemeClr val="lt1"/>
                </a:solidFill>
                <a:latin typeface="Arial"/>
                <a:ea typeface="Arial"/>
                <a:cs typeface="Arial"/>
                <a:sym typeface="Arial"/>
              </a:rPr>
              <a:t> N</a:t>
            </a:r>
            <a:r>
              <a:rPr lang="en-US" sz="3200" b="1">
                <a:solidFill>
                  <a:schemeClr val="lt1"/>
                </a:solidFill>
              </a:rPr>
              <a:t>orella</a:t>
            </a:r>
            <a:r>
              <a:rPr lang="en-US" sz="3200" b="1" i="0" u="none" strike="noStrike" cap="none">
                <a:solidFill>
                  <a:schemeClr val="lt1"/>
                </a:solidFill>
                <a:latin typeface="Arial"/>
                <a:ea typeface="Arial"/>
                <a:cs typeface="Arial"/>
                <a:sym typeface="Arial"/>
              </a:rPr>
              <a:t> Reyes, PA</a:t>
            </a:r>
            <a:r>
              <a:rPr lang="en-US" sz="3200" b="1">
                <a:solidFill>
                  <a:schemeClr val="lt1"/>
                </a:solidFill>
              </a:rPr>
              <a:t>-S;</a:t>
            </a:r>
            <a:r>
              <a:rPr lang="en-US" sz="3200" b="1" i="0" u="none" strike="noStrike" cap="none">
                <a:solidFill>
                  <a:schemeClr val="lt1"/>
                </a:solidFill>
                <a:latin typeface="Arial"/>
                <a:ea typeface="Arial"/>
                <a:cs typeface="Arial"/>
                <a:sym typeface="Arial"/>
              </a:rPr>
              <a:t> </a:t>
            </a:r>
            <a:r>
              <a:rPr lang="en-US" sz="3200" b="1">
                <a:solidFill>
                  <a:schemeClr val="lt1"/>
                </a:solidFill>
              </a:rPr>
              <a:t>Micha</a:t>
            </a:r>
            <a:r>
              <a:rPr lang="en-US" sz="3200" b="1" i="0" u="none" strike="noStrike" cap="none">
                <a:solidFill>
                  <a:schemeClr val="lt1"/>
                </a:solidFill>
                <a:latin typeface="Arial"/>
                <a:ea typeface="Arial"/>
                <a:cs typeface="Arial"/>
                <a:sym typeface="Arial"/>
              </a:rPr>
              <a:t> Short, PA-S; L. Woltenberg, PhD, MSEd</a:t>
            </a:r>
            <a:endParaRPr sz="3200" b="1" i="0" u="none" strike="noStrike" cap="none">
              <a:solidFill>
                <a:schemeClr val="lt1"/>
              </a:solidFill>
              <a:latin typeface="Arial"/>
              <a:ea typeface="Arial"/>
              <a:cs typeface="Arial"/>
              <a:sym typeface="Arial"/>
            </a:endParaRPr>
          </a:p>
        </p:txBody>
      </p:sp>
      <p:pic>
        <p:nvPicPr>
          <p:cNvPr id="91" name="Google Shape;91;p1"/>
          <p:cNvPicPr preferRelativeResize="0"/>
          <p:nvPr/>
        </p:nvPicPr>
        <p:blipFill rotWithShape="1">
          <a:blip r:embed="rId15">
            <a:alphaModFix/>
          </a:blip>
          <a:srcRect/>
          <a:stretch/>
        </p:blipFill>
        <p:spPr>
          <a:xfrm>
            <a:off x="990600" y="1385768"/>
            <a:ext cx="7453508" cy="3186232"/>
          </a:xfrm>
          <a:prstGeom prst="rect">
            <a:avLst/>
          </a:prstGeom>
          <a:noFill/>
          <a:ln>
            <a:noFill/>
          </a:ln>
        </p:spPr>
      </p:pic>
      <p:sp>
        <p:nvSpPr>
          <p:cNvPr id="92" name="Google Shape;92;p1"/>
          <p:cNvSpPr txBox="1"/>
          <p:nvPr/>
        </p:nvSpPr>
        <p:spPr>
          <a:xfrm>
            <a:off x="33192980" y="18964909"/>
            <a:ext cx="10416659" cy="7032684"/>
          </a:xfrm>
          <a:prstGeom prst="rect">
            <a:avLst/>
          </a:prstGeom>
          <a:noFill/>
          <a:ln>
            <a:noFill/>
          </a:ln>
        </p:spPr>
        <p:txBody>
          <a:bodyPr spcFirstLastPara="1" wrap="square" lIns="137150" tIns="68575" rIns="137150" bIns="68575" anchor="t" anchorCtr="0">
            <a:spAutoFit/>
          </a:bodyPr>
          <a:lstStyle/>
          <a:p>
            <a:pPr marL="0" lvl="0" indent="457200" algn="l" rtl="0">
              <a:lnSpc>
                <a:spcPct val="100000"/>
              </a:lnSpc>
              <a:spcBef>
                <a:spcPts val="0"/>
              </a:spcBef>
              <a:spcAft>
                <a:spcPts val="0"/>
              </a:spcAft>
              <a:buClr>
                <a:schemeClr val="dk1"/>
              </a:buClr>
              <a:buSzPts val="1100"/>
              <a:buFont typeface="Arial"/>
              <a:buNone/>
            </a:pPr>
            <a:r>
              <a:rPr lang="en-US" sz="2700" dirty="0">
                <a:solidFill>
                  <a:schemeClr val="tx1"/>
                </a:solidFill>
              </a:rPr>
              <a:t>This study demonstrates that it is worth investing additional mental health resources into graduate healthcare programs due to the significant amount of stress students experience. Allocating more resources to in-person therapy may be more widely accepted and effective, though, it would be beneficial providing telehealth therapy as an alternative option where resources for in-person therapy are not available. Since healthcare students are typically more educated and experienced with telehealth services, their trust and willingness to try telehealth could make it a successful resource in providing a pathway to care that fills current gaps in mental health treatment. Limitations included a low response rate, in addition to being conducted during the COVID pandemic and Christmas break.</a:t>
            </a:r>
            <a:endParaRPr sz="2700" dirty="0">
              <a:solidFill>
                <a:schemeClr val="tx1"/>
              </a:solidFill>
            </a:endParaRPr>
          </a:p>
          <a:p>
            <a:pPr marL="0" marR="0" lvl="0" indent="0" algn="l" rtl="0">
              <a:lnSpc>
                <a:spcPct val="120000"/>
              </a:lnSpc>
              <a:spcBef>
                <a:spcPts val="1500"/>
              </a:spcBef>
              <a:spcAft>
                <a:spcPts val="0"/>
              </a:spcAft>
              <a:buNone/>
            </a:pPr>
            <a:endParaRPr sz="3000" b="0" i="0" u="none" strike="noStrike" cap="none" dirty="0">
              <a:solidFill>
                <a:srgbClr val="000000"/>
              </a:solidFill>
              <a:latin typeface="Arial"/>
              <a:ea typeface="Arial"/>
              <a:cs typeface="Arial"/>
              <a:sym typeface="Arial"/>
            </a:endParaRPr>
          </a:p>
          <a:p>
            <a:pPr marL="0" marR="0" lvl="0" indent="0" algn="l" rtl="0">
              <a:lnSpc>
                <a:spcPct val="120000"/>
              </a:lnSpc>
              <a:spcBef>
                <a:spcPts val="1500"/>
              </a:spcBef>
              <a:spcAft>
                <a:spcPts val="0"/>
              </a:spcAft>
              <a:buNone/>
            </a:pPr>
            <a:endParaRPr sz="3000" b="0" i="0" u="none" strike="noStrike" cap="none" dirty="0">
              <a:solidFill>
                <a:srgbClr val="000000"/>
              </a:solidFill>
              <a:latin typeface="Arial"/>
              <a:ea typeface="Arial"/>
              <a:cs typeface="Arial"/>
              <a:sym typeface="Arial"/>
            </a:endParaRPr>
          </a:p>
        </p:txBody>
      </p:sp>
      <p:sp>
        <p:nvSpPr>
          <p:cNvPr id="93" name="Google Shape;93;p1"/>
          <p:cNvSpPr txBox="1"/>
          <p:nvPr/>
        </p:nvSpPr>
        <p:spPr>
          <a:xfrm>
            <a:off x="33192976" y="18225841"/>
            <a:ext cx="9326700" cy="754200"/>
          </a:xfrm>
          <a:prstGeom prst="rect">
            <a:avLst/>
          </a:prstGeom>
          <a:noFill/>
          <a:ln>
            <a:noFill/>
          </a:ln>
        </p:spPr>
        <p:txBody>
          <a:bodyPr spcFirstLastPara="1" wrap="square" lIns="137150" tIns="68575" rIns="137150" bIns="68575" anchor="t" anchorCtr="0">
            <a:spAutoFit/>
          </a:bodyPr>
          <a:lstStyle/>
          <a:p>
            <a:pPr marL="0" marR="0" lvl="0" indent="0" algn="l" rtl="0">
              <a:lnSpc>
                <a:spcPct val="120000"/>
              </a:lnSpc>
              <a:spcBef>
                <a:spcPts val="0"/>
              </a:spcBef>
              <a:spcAft>
                <a:spcPts val="0"/>
              </a:spcAft>
              <a:buNone/>
            </a:pPr>
            <a:r>
              <a:rPr lang="en-US" sz="4000" b="1" i="0" u="none" strike="noStrike" cap="none" dirty="0">
                <a:solidFill>
                  <a:srgbClr val="005DAA"/>
                </a:solidFill>
                <a:latin typeface="Arial"/>
                <a:ea typeface="Arial"/>
                <a:cs typeface="Arial"/>
                <a:sym typeface="Arial"/>
              </a:rPr>
              <a:t>CONCLUSION</a:t>
            </a:r>
            <a:endParaRPr dirty="0"/>
          </a:p>
        </p:txBody>
      </p:sp>
      <p:pic>
        <p:nvPicPr>
          <p:cNvPr id="94" name="Google Shape;94;p1"/>
          <p:cNvPicPr preferRelativeResize="0"/>
          <p:nvPr/>
        </p:nvPicPr>
        <p:blipFill rotWithShape="1">
          <a:blip r:embed="rId16">
            <a:alphaModFix/>
          </a:blip>
          <a:srcRect/>
          <a:stretch/>
        </p:blipFill>
        <p:spPr>
          <a:xfrm>
            <a:off x="34608891" y="1369761"/>
            <a:ext cx="8520308" cy="2975008"/>
          </a:xfrm>
          <a:prstGeom prst="rect">
            <a:avLst/>
          </a:prstGeom>
          <a:noFill/>
          <a:ln>
            <a:noFill/>
          </a:ln>
        </p:spPr>
      </p:pic>
      <p:sp>
        <p:nvSpPr>
          <p:cNvPr id="95" name="Google Shape;95;p1"/>
          <p:cNvSpPr txBox="1"/>
          <p:nvPr/>
        </p:nvSpPr>
        <p:spPr>
          <a:xfrm>
            <a:off x="33070806" y="6129975"/>
            <a:ext cx="10538835" cy="12187942"/>
          </a:xfrm>
          <a:prstGeom prst="rect">
            <a:avLst/>
          </a:prstGeom>
          <a:noFill/>
          <a:ln>
            <a:noFill/>
          </a:ln>
        </p:spPr>
        <p:txBody>
          <a:bodyPr spcFirstLastPara="1" wrap="square" lIns="137150" tIns="68575" rIns="137150" bIns="68575" anchor="t" anchorCtr="0">
            <a:spAutoFit/>
          </a:bodyPr>
          <a:lstStyle/>
          <a:p>
            <a:pPr marL="0" lvl="0" indent="457200" algn="l" rtl="0">
              <a:lnSpc>
                <a:spcPct val="100000"/>
              </a:lnSpc>
              <a:spcBef>
                <a:spcPts val="0"/>
              </a:spcBef>
              <a:spcAft>
                <a:spcPts val="0"/>
              </a:spcAft>
              <a:buSzPts val="1100"/>
              <a:buNone/>
            </a:pPr>
            <a:r>
              <a:rPr lang="en-US" sz="2700" dirty="0">
                <a:solidFill>
                  <a:schemeClr val="tx1"/>
                </a:solidFill>
              </a:rPr>
              <a:t>The key finding in this study was that while most students would prefer in person therapy, they are willing to participate in telehealth therapy. When comparing specifically telehealth therapy vs. in-person counseling, overall participants responded that they would prefer face-to-face care, however, were not unwilling to participate in telehealth therapy. Respondents did report that since entering graduate school they are more willing to participate in telehealth now compared to before starting school. Because telehealth is still relatively new, the response that individuals would prefer therapy in-person is not surprising, however it is compelling to understand that students are more willing to participate in telehealth therapy since entering school.</a:t>
            </a:r>
            <a:endParaRPr sz="2700" dirty="0">
              <a:solidFill>
                <a:schemeClr val="tx1"/>
              </a:solidFill>
            </a:endParaRPr>
          </a:p>
          <a:p>
            <a:pPr marL="0" lvl="0" indent="457200" algn="l" rtl="0">
              <a:lnSpc>
                <a:spcPct val="100000"/>
              </a:lnSpc>
              <a:spcBef>
                <a:spcPts val="0"/>
              </a:spcBef>
              <a:spcAft>
                <a:spcPts val="0"/>
              </a:spcAft>
              <a:buSzPts val="1100"/>
              <a:buNone/>
            </a:pPr>
            <a:r>
              <a:rPr lang="en-US" sz="2700" dirty="0">
                <a:solidFill>
                  <a:schemeClr val="tx1"/>
                </a:solidFill>
              </a:rPr>
              <a:t>Other findings in this study included  participants reported they experienced stress currently and over half of respondents had previously seen a mental health profession previously. It is safe to say that these participants might be more apt to seek out mental health resources and have a more positive perception than possibly other fields.</a:t>
            </a:r>
            <a:endParaRPr sz="2700" dirty="0">
              <a:solidFill>
                <a:schemeClr val="tx1"/>
              </a:solidFill>
            </a:endParaRPr>
          </a:p>
          <a:p>
            <a:pPr marL="0" lvl="0" indent="457200" algn="l" rtl="0">
              <a:lnSpc>
                <a:spcPct val="100000"/>
              </a:lnSpc>
              <a:spcBef>
                <a:spcPts val="0"/>
              </a:spcBef>
              <a:spcAft>
                <a:spcPts val="0"/>
              </a:spcAft>
              <a:buSzPts val="1100"/>
              <a:buNone/>
            </a:pPr>
            <a:r>
              <a:rPr lang="en-US" sz="2700" dirty="0">
                <a:solidFill>
                  <a:schemeClr val="tx1"/>
                </a:solidFill>
              </a:rPr>
              <a:t>There was not a significant correlation found between age and telehealth. Thus, this means that younger people are not exactly more willing to participate in telehealth versus older students. Cross tabulation studies showed that specific graduate programs were more willing to use telehealth therapy, such as Medical school students and Physical Therapy students, whereas Pharmacy students were not as open to this idea.</a:t>
            </a:r>
            <a:endParaRPr sz="2700" dirty="0">
              <a:solidFill>
                <a:schemeClr val="tx1"/>
              </a:solidFill>
            </a:endParaRPr>
          </a:p>
          <a:p>
            <a:pPr marL="0" lvl="0" indent="457200" algn="l" rtl="0">
              <a:lnSpc>
                <a:spcPct val="100000"/>
              </a:lnSpc>
              <a:spcBef>
                <a:spcPts val="0"/>
              </a:spcBef>
              <a:spcAft>
                <a:spcPts val="0"/>
              </a:spcAft>
              <a:buSzPts val="1100"/>
              <a:buNone/>
            </a:pPr>
            <a:r>
              <a:rPr lang="en-US" sz="2700" dirty="0">
                <a:solidFill>
                  <a:schemeClr val="tx1"/>
                </a:solidFill>
              </a:rPr>
              <a:t>Overall, the answer to the main question of this study showed that healthcare focused students, while preferring in person mental health therapy, are open to telehealth therapy since starting in their program.</a:t>
            </a:r>
            <a:endParaRPr sz="2700" dirty="0">
              <a:solidFill>
                <a:schemeClr val="tx1"/>
              </a:solidFill>
            </a:endParaRPr>
          </a:p>
        </p:txBody>
      </p:sp>
      <p:cxnSp>
        <p:nvCxnSpPr>
          <p:cNvPr id="96" name="Google Shape;96;p1"/>
          <p:cNvCxnSpPr/>
          <p:nvPr/>
        </p:nvCxnSpPr>
        <p:spPr>
          <a:xfrm>
            <a:off x="12804475" y="4872996"/>
            <a:ext cx="0" cy="28045500"/>
          </a:xfrm>
          <a:prstGeom prst="straightConnector1">
            <a:avLst/>
          </a:prstGeom>
          <a:noFill/>
          <a:ln w="50800" cap="flat" cmpd="sng">
            <a:solidFill>
              <a:srgbClr val="005DAA"/>
            </a:solidFill>
            <a:prstDash val="solid"/>
            <a:round/>
            <a:headEnd type="none" w="sm" len="sm"/>
            <a:tailEnd type="none" w="sm" len="sm"/>
          </a:ln>
          <a:effectLst>
            <a:outerShdw blurRad="40000" dist="23000" dir="5400000" rotWithShape="0">
              <a:srgbClr val="000000">
                <a:alpha val="34900"/>
              </a:srgbClr>
            </a:outerShdw>
          </a:effectLst>
        </p:spPr>
      </p:cxnSp>
      <p:sp>
        <p:nvSpPr>
          <p:cNvPr id="97" name="Google Shape;97;p1"/>
          <p:cNvSpPr txBox="1"/>
          <p:nvPr/>
        </p:nvSpPr>
        <p:spPr>
          <a:xfrm>
            <a:off x="648925" y="6113800"/>
            <a:ext cx="11315100" cy="14496246"/>
          </a:xfrm>
          <a:prstGeom prst="rect">
            <a:avLst/>
          </a:prstGeom>
          <a:noFill/>
          <a:ln>
            <a:noFill/>
          </a:ln>
        </p:spPr>
        <p:txBody>
          <a:bodyPr spcFirstLastPara="1" wrap="square" lIns="91425" tIns="91425" rIns="91425" bIns="91425" anchor="t" anchorCtr="0">
            <a:spAutoFit/>
          </a:bodyPr>
          <a:lstStyle/>
          <a:p>
            <a:pPr marL="0" lvl="0" indent="457200" algn="l" rtl="0">
              <a:lnSpc>
                <a:spcPct val="100000"/>
              </a:lnSpc>
              <a:spcBef>
                <a:spcPts val="0"/>
              </a:spcBef>
              <a:spcAft>
                <a:spcPts val="0"/>
              </a:spcAft>
              <a:buNone/>
            </a:pPr>
            <a:r>
              <a:rPr lang="en-US" sz="3100" dirty="0">
                <a:solidFill>
                  <a:schemeClr val="tx1"/>
                </a:solidFill>
                <a:highlight>
                  <a:srgbClr val="FFFFFF"/>
                </a:highlight>
              </a:rPr>
              <a:t>The prevalence of mental health among young adults has been a rising concern, specifically the diagnosis of depression and anxiety</a:t>
            </a:r>
            <a:r>
              <a:rPr lang="en-US" sz="3100" baseline="30000" dirty="0">
                <a:solidFill>
                  <a:schemeClr val="tx1"/>
                </a:solidFill>
              </a:rPr>
              <a:t>9</a:t>
            </a:r>
            <a:r>
              <a:rPr lang="en-US" sz="3100" dirty="0">
                <a:solidFill>
                  <a:schemeClr val="tx1"/>
                </a:solidFill>
              </a:rPr>
              <a:t>.</a:t>
            </a:r>
            <a:r>
              <a:rPr lang="en-US" sz="3100" dirty="0">
                <a:solidFill>
                  <a:schemeClr val="tx1"/>
                </a:solidFill>
                <a:highlight>
                  <a:srgbClr val="FFFFFF"/>
                </a:highlight>
              </a:rPr>
              <a:t> After conducting some research, it was found that the average age of onset for anxiety is 21.3 years of age, and of that population the majority fail to seek treatment</a:t>
            </a:r>
            <a:r>
              <a:rPr lang="en-US" sz="3100" baseline="30000" dirty="0">
                <a:solidFill>
                  <a:schemeClr val="tx1"/>
                </a:solidFill>
              </a:rPr>
              <a:t>4</a:t>
            </a:r>
            <a:r>
              <a:rPr lang="en-US" sz="3100" dirty="0">
                <a:solidFill>
                  <a:schemeClr val="tx1"/>
                </a:solidFill>
              </a:rPr>
              <a:t>.</a:t>
            </a:r>
            <a:r>
              <a:rPr lang="en-US" sz="3100" dirty="0">
                <a:solidFill>
                  <a:schemeClr val="tx1"/>
                </a:solidFill>
                <a:highlight>
                  <a:srgbClr val="FFFFFF"/>
                </a:highlight>
              </a:rPr>
              <a:t> This is a problem because the failure to seek treatment may eventually lead to exacerbated symptoms that may make it difficult to treat in the future.  We wanted to focus our study on graduate-level health science students due to prior research finding out that these students had high levels of depression </a:t>
            </a:r>
            <a:r>
              <a:rPr lang="en-US" sz="3100" baseline="30000" dirty="0">
                <a:solidFill>
                  <a:schemeClr val="tx1"/>
                </a:solidFill>
              </a:rPr>
              <a:t>5</a:t>
            </a:r>
            <a:r>
              <a:rPr lang="en-US" sz="3100" dirty="0">
                <a:solidFill>
                  <a:schemeClr val="tx1"/>
                </a:solidFill>
                <a:highlight>
                  <a:srgbClr val="FFFFFF"/>
                </a:highlight>
              </a:rPr>
              <a:t>. Knowing these results is especially concerning due to the fact that these are the individuals who will be future healthcare providers, which will also put them at risk for professional burnout in healthcare. Due to these findings, it was thought that this population could benefit from early intervention and greater mental health knowledge which we hope can lead to increased health seeking attitudes and intentions. </a:t>
            </a:r>
            <a:endParaRPr sz="3100" dirty="0">
              <a:solidFill>
                <a:schemeClr val="tx1"/>
              </a:solidFill>
              <a:highlight>
                <a:srgbClr val="FFFFFF"/>
              </a:highlight>
            </a:endParaRPr>
          </a:p>
          <a:p>
            <a:pPr marL="0" lvl="0" indent="0" algn="l" rtl="0">
              <a:lnSpc>
                <a:spcPct val="100000"/>
              </a:lnSpc>
              <a:spcBef>
                <a:spcPts val="0"/>
              </a:spcBef>
              <a:spcAft>
                <a:spcPts val="0"/>
              </a:spcAft>
              <a:buNone/>
            </a:pPr>
            <a:r>
              <a:rPr lang="en-US" sz="3100" dirty="0">
                <a:solidFill>
                  <a:schemeClr val="tx1"/>
                </a:solidFill>
                <a:highlight>
                  <a:srgbClr val="FFFFFF"/>
                </a:highlight>
              </a:rPr>
              <a:t>	Furthermore, telehealth medicine (also known as telemedicine) is on the rise now more than ever due to the COVID-19 pandemic. Telemedicine is another way to distribute health-related services via telecommunication technology. We wanted to incorporate telemedicine in our study due to prior research finding that adults with mental illnesses were more willing to seek treatment by utilizing telemedicine</a:t>
            </a:r>
            <a:r>
              <a:rPr lang="en-US" sz="3100" baseline="30000" dirty="0">
                <a:solidFill>
                  <a:schemeClr val="tx1"/>
                </a:solidFill>
              </a:rPr>
              <a:t>11</a:t>
            </a:r>
            <a:r>
              <a:rPr lang="en-US" sz="3100" dirty="0">
                <a:solidFill>
                  <a:schemeClr val="tx1"/>
                </a:solidFill>
                <a:highlight>
                  <a:srgbClr val="FFFFFF"/>
                </a:highlight>
              </a:rPr>
              <a:t>. This is especially important because one study found that students felt embarrassed to seek help and were more willing to disclose information about their mental health through technology</a:t>
            </a:r>
            <a:r>
              <a:rPr lang="en-US" sz="3100" baseline="30000" dirty="0">
                <a:solidFill>
                  <a:schemeClr val="tx1"/>
                </a:solidFill>
              </a:rPr>
              <a:t>1</a:t>
            </a:r>
            <a:r>
              <a:rPr lang="en-US" sz="3100" dirty="0">
                <a:solidFill>
                  <a:schemeClr val="tx1"/>
                </a:solidFill>
                <a:highlight>
                  <a:srgbClr val="FFFFFF"/>
                </a:highlight>
              </a:rPr>
              <a:t>. Therefore, telehealth medicine should be considered for those who are interested and may feel more comfortable seeking help this way.</a:t>
            </a:r>
            <a:endParaRPr sz="3100" dirty="0">
              <a:solidFill>
                <a:schemeClr val="tx1"/>
              </a:solidFill>
              <a:highlight>
                <a:srgbClr val="FFFFFF"/>
              </a:highlight>
            </a:endParaRPr>
          </a:p>
        </p:txBody>
      </p:sp>
      <p:sp>
        <p:nvSpPr>
          <p:cNvPr id="98" name="Google Shape;98;p1"/>
          <p:cNvSpPr txBox="1"/>
          <p:nvPr/>
        </p:nvSpPr>
        <p:spPr>
          <a:xfrm>
            <a:off x="745925" y="5304451"/>
            <a:ext cx="9448800" cy="754200"/>
          </a:xfrm>
          <a:prstGeom prst="rect">
            <a:avLst/>
          </a:prstGeom>
          <a:noFill/>
          <a:ln>
            <a:noFill/>
          </a:ln>
        </p:spPr>
        <p:txBody>
          <a:bodyPr spcFirstLastPara="1" wrap="square" lIns="137150" tIns="68575" rIns="137150" bIns="68575" anchor="t" anchorCtr="0">
            <a:spAutoFit/>
          </a:bodyPr>
          <a:lstStyle/>
          <a:p>
            <a:pPr marL="0" marR="0" lvl="0" indent="0" algn="l" rtl="0">
              <a:lnSpc>
                <a:spcPct val="120000"/>
              </a:lnSpc>
              <a:spcBef>
                <a:spcPts val="0"/>
              </a:spcBef>
              <a:spcAft>
                <a:spcPts val="0"/>
              </a:spcAft>
              <a:buNone/>
            </a:pPr>
            <a:r>
              <a:rPr lang="en-US" sz="4000" b="1">
                <a:solidFill>
                  <a:srgbClr val="005DAA"/>
                </a:solidFill>
              </a:rPr>
              <a:t>BACKGROUND</a:t>
            </a:r>
            <a:endParaRPr/>
          </a:p>
        </p:txBody>
      </p:sp>
      <p:pic>
        <p:nvPicPr>
          <p:cNvPr id="99" name="Google Shape;99;p1"/>
          <p:cNvPicPr preferRelativeResize="0"/>
          <p:nvPr/>
        </p:nvPicPr>
        <p:blipFill>
          <a:blip r:embed="rId17">
            <a:alphaModFix/>
          </a:blip>
          <a:stretch>
            <a:fillRect/>
          </a:stretch>
        </p:blipFill>
        <p:spPr>
          <a:xfrm>
            <a:off x="13312988" y="22722180"/>
            <a:ext cx="9374249" cy="5675881"/>
          </a:xfrm>
          <a:prstGeom prst="rect">
            <a:avLst/>
          </a:prstGeom>
          <a:noFill/>
          <a:ln>
            <a:noFill/>
          </a:ln>
        </p:spPr>
      </p:pic>
      <p:pic>
        <p:nvPicPr>
          <p:cNvPr id="100" name="Google Shape;100;p1"/>
          <p:cNvPicPr preferRelativeResize="0"/>
          <p:nvPr/>
        </p:nvPicPr>
        <p:blipFill>
          <a:blip r:embed="rId18">
            <a:alphaModFix/>
          </a:blip>
          <a:stretch>
            <a:fillRect/>
          </a:stretch>
        </p:blipFill>
        <p:spPr>
          <a:xfrm>
            <a:off x="22135645" y="5182445"/>
            <a:ext cx="10012967" cy="6881364"/>
          </a:xfrm>
          <a:prstGeom prst="rect">
            <a:avLst/>
          </a:prstGeom>
          <a:noFill/>
          <a:ln>
            <a:noFill/>
          </a:ln>
        </p:spPr>
      </p:pic>
      <p:sp>
        <p:nvSpPr>
          <p:cNvPr id="101" name="Google Shape;101;p1"/>
          <p:cNvSpPr txBox="1"/>
          <p:nvPr/>
        </p:nvSpPr>
        <p:spPr>
          <a:xfrm>
            <a:off x="13644925" y="6275725"/>
            <a:ext cx="8110631" cy="6617166"/>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3000" dirty="0">
                <a:solidFill>
                  <a:schemeClr val="tx1"/>
                </a:solidFill>
              </a:rPr>
              <a:t>PRELIMINARY ANALYSIS:</a:t>
            </a:r>
            <a:endParaRPr sz="3000" dirty="0">
              <a:solidFill>
                <a:schemeClr val="tx1"/>
              </a:solidFill>
            </a:endParaRPr>
          </a:p>
          <a:p>
            <a:pPr marL="457200" lvl="0" indent="-419100" algn="l" rtl="0">
              <a:spcBef>
                <a:spcPts val="0"/>
              </a:spcBef>
              <a:spcAft>
                <a:spcPts val="0"/>
              </a:spcAft>
              <a:buSzPts val="3000"/>
              <a:buChar char="●"/>
            </a:pPr>
            <a:r>
              <a:rPr lang="en-US" sz="3000" dirty="0">
                <a:solidFill>
                  <a:schemeClr val="tx1"/>
                </a:solidFill>
              </a:rPr>
              <a:t>282 respondents from 11 different health professional programs at University of Kentucky</a:t>
            </a:r>
            <a:endParaRPr sz="3000" dirty="0">
              <a:solidFill>
                <a:schemeClr val="tx1"/>
              </a:solidFill>
            </a:endParaRPr>
          </a:p>
          <a:p>
            <a:pPr marL="457200" lvl="0" indent="-419100" algn="l" rtl="0">
              <a:spcBef>
                <a:spcPts val="0"/>
              </a:spcBef>
              <a:spcAft>
                <a:spcPts val="0"/>
              </a:spcAft>
              <a:buSzPts val="3000"/>
              <a:buChar char="●"/>
            </a:pPr>
            <a:r>
              <a:rPr lang="en-US" sz="3000" dirty="0">
                <a:solidFill>
                  <a:schemeClr val="tx1"/>
                </a:solidFill>
              </a:rPr>
              <a:t>74% female; 71% aged 18-24</a:t>
            </a:r>
            <a:endParaRPr sz="3000" dirty="0">
              <a:solidFill>
                <a:schemeClr val="tx1"/>
              </a:solidFill>
            </a:endParaRPr>
          </a:p>
          <a:p>
            <a:pPr marL="457200" lvl="0" indent="-419100" algn="l" rtl="0">
              <a:spcBef>
                <a:spcPts val="0"/>
              </a:spcBef>
              <a:spcAft>
                <a:spcPts val="0"/>
              </a:spcAft>
              <a:buSzPts val="3000"/>
              <a:buChar char="●"/>
            </a:pPr>
            <a:r>
              <a:rPr lang="en-US" sz="3000" dirty="0">
                <a:solidFill>
                  <a:schemeClr val="tx1"/>
                </a:solidFill>
              </a:rPr>
              <a:t>27% Pharmacy students; 27% Medical students; 20% PA students</a:t>
            </a:r>
            <a:endParaRPr sz="3000" dirty="0">
              <a:solidFill>
                <a:schemeClr val="tx1"/>
              </a:solidFill>
            </a:endParaRPr>
          </a:p>
          <a:p>
            <a:pPr marL="457200" lvl="0" indent="-419100" algn="l" rtl="0">
              <a:spcBef>
                <a:spcPts val="0"/>
              </a:spcBef>
              <a:spcAft>
                <a:spcPts val="0"/>
              </a:spcAft>
              <a:buSzPts val="3000"/>
              <a:buChar char="●"/>
            </a:pPr>
            <a:r>
              <a:rPr lang="en-US" sz="3000" dirty="0">
                <a:solidFill>
                  <a:schemeClr val="tx1"/>
                </a:solidFill>
              </a:rPr>
              <a:t>Average stress 6.8 (SD= 2.133)</a:t>
            </a:r>
            <a:endParaRPr sz="3000" dirty="0">
              <a:solidFill>
                <a:schemeClr val="tx1"/>
              </a:solidFill>
            </a:endParaRPr>
          </a:p>
          <a:p>
            <a:pPr marL="457200" lvl="0" indent="-419100" algn="l" rtl="0">
              <a:spcBef>
                <a:spcPts val="0"/>
              </a:spcBef>
              <a:spcAft>
                <a:spcPts val="0"/>
              </a:spcAft>
              <a:buSzPts val="3000"/>
              <a:buChar char="●"/>
            </a:pPr>
            <a:r>
              <a:rPr lang="en-US" sz="3000" dirty="0">
                <a:solidFill>
                  <a:schemeClr val="tx1"/>
                </a:solidFill>
              </a:rPr>
              <a:t>41.9% of students reported symptoms of anxiety and/or depression</a:t>
            </a:r>
            <a:endParaRPr sz="3000" dirty="0">
              <a:solidFill>
                <a:schemeClr val="tx1"/>
              </a:solidFill>
            </a:endParaRPr>
          </a:p>
          <a:p>
            <a:pPr marL="457200" lvl="0" indent="-419100" algn="l" rtl="0">
              <a:spcBef>
                <a:spcPts val="0"/>
              </a:spcBef>
              <a:spcAft>
                <a:spcPts val="0"/>
              </a:spcAft>
              <a:buSzPts val="3000"/>
              <a:buChar char="●"/>
            </a:pPr>
            <a:r>
              <a:rPr lang="en-US" sz="3000" dirty="0">
                <a:solidFill>
                  <a:schemeClr val="tx1"/>
                </a:solidFill>
              </a:rPr>
              <a:t>Stress level showed a positive and significant correlation to all parts of Q1 (p&lt;0.001; Table 1)</a:t>
            </a:r>
            <a:endParaRPr dirty="0">
              <a:solidFill>
                <a:schemeClr val="tx1"/>
              </a:solidFill>
            </a:endParaRPr>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102" name="Google Shape;102;p1"/>
          <p:cNvSpPr txBox="1"/>
          <p:nvPr/>
        </p:nvSpPr>
        <p:spPr>
          <a:xfrm>
            <a:off x="23246025" y="14168325"/>
            <a:ext cx="8926200" cy="5725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3000" dirty="0">
                <a:solidFill>
                  <a:schemeClr val="tx1"/>
                </a:solidFill>
              </a:rPr>
              <a:t>CURRENT PRACTICES AND EXPERIENCE WITH MENTAL HEALTH:</a:t>
            </a:r>
            <a:endParaRPr sz="3000" dirty="0">
              <a:solidFill>
                <a:schemeClr val="tx1"/>
              </a:solidFill>
            </a:endParaRPr>
          </a:p>
          <a:p>
            <a:pPr marL="457200" lvl="0" indent="-419100" algn="l" rtl="0">
              <a:spcBef>
                <a:spcPts val="0"/>
              </a:spcBef>
              <a:spcAft>
                <a:spcPts val="0"/>
              </a:spcAft>
              <a:buSzPts val="3000"/>
              <a:buChar char="●"/>
            </a:pPr>
            <a:r>
              <a:rPr lang="en-US" sz="3000" dirty="0">
                <a:solidFill>
                  <a:schemeClr val="tx1"/>
                </a:solidFill>
              </a:rPr>
              <a:t>Overall, 57.4% of students reported seeking a mental health professional previously </a:t>
            </a:r>
            <a:endParaRPr sz="3000" dirty="0">
              <a:solidFill>
                <a:schemeClr val="tx1"/>
              </a:solidFill>
            </a:endParaRPr>
          </a:p>
          <a:p>
            <a:pPr marL="457200" lvl="0" indent="-419100" algn="l" rtl="0">
              <a:spcBef>
                <a:spcPts val="0"/>
              </a:spcBef>
              <a:spcAft>
                <a:spcPts val="0"/>
              </a:spcAft>
              <a:buSzPts val="3000"/>
              <a:buChar char="●"/>
            </a:pPr>
            <a:r>
              <a:rPr lang="en-US" sz="3000" dirty="0">
                <a:solidFill>
                  <a:schemeClr val="tx1"/>
                </a:solidFill>
              </a:rPr>
              <a:t>Out of those who had seen a mental health professional previously, 84.7% found it helpful</a:t>
            </a:r>
            <a:endParaRPr sz="3000" dirty="0">
              <a:solidFill>
                <a:schemeClr val="tx1"/>
              </a:solidFill>
            </a:endParaRPr>
          </a:p>
          <a:p>
            <a:pPr marL="457200" lvl="0" indent="-419100" algn="l" rtl="0">
              <a:spcBef>
                <a:spcPts val="0"/>
              </a:spcBef>
              <a:spcAft>
                <a:spcPts val="0"/>
              </a:spcAft>
              <a:buSzPts val="3000"/>
              <a:buChar char="●"/>
            </a:pPr>
            <a:r>
              <a:rPr lang="en-US" sz="3000" dirty="0">
                <a:solidFill>
                  <a:schemeClr val="tx1"/>
                </a:solidFill>
              </a:rPr>
              <a:t>Of those reporting feeling down, depressed, or hopeless in the past two weeks (123 students), 39% have never been to a mental health professional before</a:t>
            </a:r>
            <a:endParaRPr sz="3000" dirty="0">
              <a:solidFill>
                <a:schemeClr val="tx1"/>
              </a:solidFill>
            </a:endParaRPr>
          </a:p>
          <a:p>
            <a:pPr marL="914400" lvl="1" indent="-419100" algn="l" rtl="0">
              <a:spcBef>
                <a:spcPts val="0"/>
              </a:spcBef>
              <a:spcAft>
                <a:spcPts val="0"/>
              </a:spcAft>
              <a:buSzPts val="3000"/>
              <a:buChar char="○"/>
            </a:pPr>
            <a:r>
              <a:rPr lang="en-US" sz="3000" dirty="0">
                <a:solidFill>
                  <a:schemeClr val="tx1"/>
                </a:solidFill>
              </a:rPr>
              <a:t>49.6% have been to a mental health professional and found it helpful</a:t>
            </a:r>
            <a:endParaRPr sz="3000" dirty="0">
              <a:solidFill>
                <a:schemeClr val="tx1"/>
              </a:solidFill>
              <a:highlight>
                <a:srgbClr val="FCE5CD"/>
              </a:highlight>
            </a:endParaRPr>
          </a:p>
        </p:txBody>
      </p:sp>
      <p:sp>
        <p:nvSpPr>
          <p:cNvPr id="103" name="Google Shape;103;p1"/>
          <p:cNvSpPr txBox="1"/>
          <p:nvPr/>
        </p:nvSpPr>
        <p:spPr>
          <a:xfrm>
            <a:off x="23163350" y="20510200"/>
            <a:ext cx="8926200" cy="9420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3000" dirty="0">
                <a:solidFill>
                  <a:schemeClr val="tx1"/>
                </a:solidFill>
              </a:rPr>
              <a:t>WILLINGNESS AND PERCEPTIONS BETWEEN TELEHEALTH AND IN PERSON:</a:t>
            </a:r>
            <a:endParaRPr sz="3000" dirty="0">
              <a:solidFill>
                <a:schemeClr val="tx1"/>
              </a:solidFill>
            </a:endParaRPr>
          </a:p>
          <a:p>
            <a:pPr marL="457200" lvl="0" indent="-419100" algn="l" rtl="0">
              <a:spcBef>
                <a:spcPts val="0"/>
              </a:spcBef>
              <a:spcAft>
                <a:spcPts val="0"/>
              </a:spcAft>
              <a:buSzPts val="3000"/>
              <a:buChar char="●"/>
            </a:pPr>
            <a:r>
              <a:rPr lang="en-US" sz="3000" dirty="0">
                <a:solidFill>
                  <a:schemeClr val="tx1"/>
                </a:solidFill>
              </a:rPr>
              <a:t>When asked if students felt uncomfortable seeking mental health services, the average answer was neutral (M=2.63, SD=1.20)</a:t>
            </a:r>
            <a:endParaRPr sz="3000" dirty="0">
              <a:solidFill>
                <a:schemeClr val="tx1"/>
              </a:solidFill>
            </a:endParaRPr>
          </a:p>
          <a:p>
            <a:pPr marL="457200" lvl="0" indent="-419100" algn="l" rtl="0">
              <a:spcBef>
                <a:spcPts val="0"/>
              </a:spcBef>
              <a:spcAft>
                <a:spcPts val="0"/>
              </a:spcAft>
              <a:buSzPts val="3000"/>
              <a:buChar char="●"/>
            </a:pPr>
            <a:r>
              <a:rPr lang="en-US" sz="3000" dirty="0">
                <a:solidFill>
                  <a:schemeClr val="tx1"/>
                </a:solidFill>
              </a:rPr>
              <a:t>Students level of comfort seeking mental health services and willingness to speak to a counselor had both significant correlation (p&lt;0.001) and regression (p&lt;0.001)</a:t>
            </a:r>
            <a:endParaRPr sz="3000" dirty="0">
              <a:solidFill>
                <a:schemeClr val="tx1"/>
              </a:solidFill>
            </a:endParaRPr>
          </a:p>
          <a:p>
            <a:pPr marL="457200" lvl="0" indent="-419100" algn="l" rtl="0">
              <a:spcBef>
                <a:spcPts val="0"/>
              </a:spcBef>
              <a:spcAft>
                <a:spcPts val="0"/>
              </a:spcAft>
              <a:buSzPts val="3000"/>
              <a:buChar char="●"/>
            </a:pPr>
            <a:r>
              <a:rPr lang="en-US" sz="3000" dirty="0">
                <a:solidFill>
                  <a:schemeClr val="tx1"/>
                </a:solidFill>
              </a:rPr>
              <a:t>Students preferred to speak to a counselor face-to-face in person (Q12, M=3.45, SD=0,.86)</a:t>
            </a:r>
            <a:endParaRPr sz="3000" dirty="0">
              <a:solidFill>
                <a:schemeClr val="tx1"/>
              </a:solidFill>
            </a:endParaRPr>
          </a:p>
          <a:p>
            <a:pPr marL="457200" lvl="0" indent="-419100" algn="l" rtl="0">
              <a:lnSpc>
                <a:spcPct val="100000"/>
              </a:lnSpc>
              <a:spcBef>
                <a:spcPts val="0"/>
              </a:spcBef>
              <a:spcAft>
                <a:spcPts val="0"/>
              </a:spcAft>
              <a:buClr>
                <a:schemeClr val="dk1"/>
              </a:buClr>
              <a:buSzPts val="3000"/>
              <a:buChar char="●"/>
            </a:pPr>
            <a:r>
              <a:rPr lang="en-US" sz="3000" dirty="0">
                <a:solidFill>
                  <a:schemeClr val="tx1"/>
                </a:solidFill>
              </a:rPr>
              <a:t>On average, students felt “comfortable”(Q9 and 10, value of 4) when asked how comfortable they would be talking to a counselor in person (Q9, M=3.77, SD=1.08) and through telehealth (Q10, M=3.56, SD=1.12). (Figure 1)</a:t>
            </a:r>
            <a:endParaRPr sz="3000" dirty="0">
              <a:solidFill>
                <a:schemeClr val="tx1"/>
              </a:solidFill>
            </a:endParaRPr>
          </a:p>
          <a:p>
            <a:pPr marL="457200" lvl="0" indent="-419100" algn="l" rtl="0">
              <a:lnSpc>
                <a:spcPct val="100000"/>
              </a:lnSpc>
              <a:spcBef>
                <a:spcPts val="0"/>
              </a:spcBef>
              <a:spcAft>
                <a:spcPts val="0"/>
              </a:spcAft>
              <a:buClr>
                <a:schemeClr val="dk1"/>
              </a:buClr>
              <a:buSzPts val="3000"/>
              <a:buChar char="●"/>
            </a:pPr>
            <a:r>
              <a:rPr lang="en-US" sz="3000" dirty="0">
                <a:solidFill>
                  <a:schemeClr val="tx1"/>
                </a:solidFill>
              </a:rPr>
              <a:t>62.4% of students said their perception of telehealth has become more in favor since starting their professional program while 33.7% said their perception is unchanged (Figure 2)</a:t>
            </a:r>
            <a:endParaRPr sz="3000" dirty="0">
              <a:solidFill>
                <a:schemeClr val="tx1"/>
              </a:solidFill>
            </a:endParaRPr>
          </a:p>
        </p:txBody>
      </p:sp>
      <p:sp>
        <p:nvSpPr>
          <p:cNvPr id="104" name="Google Shape;104;p1"/>
          <p:cNvSpPr txBox="1"/>
          <p:nvPr/>
        </p:nvSpPr>
        <p:spPr>
          <a:xfrm>
            <a:off x="23221821" y="12289134"/>
            <a:ext cx="8926200" cy="1293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dirty="0"/>
              <a:t>Table 1: Question 1 was used to screen for anxiety and depression utilizing the Patient Health Questionnaire-4 (PHQ-4). Students responded on a </a:t>
            </a:r>
            <a:r>
              <a:rPr lang="en-US" sz="1800" dirty="0">
                <a:solidFill>
                  <a:schemeClr val="dk1"/>
                </a:solidFill>
                <a:highlight>
                  <a:srgbClr val="FFFFFF"/>
                </a:highlight>
              </a:rPr>
              <a:t>four-point Likert scale (0= not at all, 3= nearly every day). This correlation indicates a significant, positive correlation between the responses to the PHQ-4 and the rating of stress.</a:t>
            </a:r>
            <a:endParaRPr sz="1800" dirty="0"/>
          </a:p>
        </p:txBody>
      </p:sp>
      <p:sp>
        <p:nvSpPr>
          <p:cNvPr id="105" name="Google Shape;105;p1"/>
          <p:cNvSpPr txBox="1"/>
          <p:nvPr/>
        </p:nvSpPr>
        <p:spPr>
          <a:xfrm>
            <a:off x="13329230" y="18682599"/>
            <a:ext cx="9358011" cy="2031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000" dirty="0"/>
              <a:t>Figure 1: The responses to Q9 (How comfortable would you be talking to a counselor or therapist face-to-face in real life?) and Q10 (How comfortable would you be talking to a counselor or therapist using technology, such as video chat or online messaging?) are recorded and compared. Responses for both questions were given on a Likert scale (1=very uncomfortable; 5=very comfortable) as seen in the key. </a:t>
            </a:r>
            <a:endParaRPr sz="2000" dirty="0"/>
          </a:p>
        </p:txBody>
      </p:sp>
      <p:sp>
        <p:nvSpPr>
          <p:cNvPr id="106" name="Google Shape;106;p1"/>
          <p:cNvSpPr txBox="1"/>
          <p:nvPr/>
        </p:nvSpPr>
        <p:spPr>
          <a:xfrm>
            <a:off x="13312987" y="28623387"/>
            <a:ext cx="9339981" cy="1169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000" dirty="0"/>
              <a:t>Figure 2 displays the distribution on answer choices when students were asked about their perception of telehealth since beginning their perspective graduate health professional programs.</a:t>
            </a:r>
            <a:r>
              <a:rPr lang="en-US" sz="2400" dirty="0"/>
              <a:t>  </a:t>
            </a:r>
            <a:endParaRPr sz="2400" dirty="0"/>
          </a:p>
        </p:txBody>
      </p:sp>
      <p:pic>
        <p:nvPicPr>
          <p:cNvPr id="107" name="Google Shape;107;p1"/>
          <p:cNvPicPr preferRelativeResize="0"/>
          <p:nvPr/>
        </p:nvPicPr>
        <p:blipFill rotWithShape="1">
          <a:blip r:embed="rId19">
            <a:alphaModFix/>
          </a:blip>
          <a:srcRect/>
          <a:stretch/>
        </p:blipFill>
        <p:spPr>
          <a:xfrm>
            <a:off x="13312988" y="12989087"/>
            <a:ext cx="9374254" cy="5675882"/>
          </a:xfrm>
          <a:prstGeom prst="rect">
            <a:avLst/>
          </a:prstGeom>
          <a:noFill/>
          <a:ln>
            <a:noFill/>
          </a:ln>
        </p:spPr>
      </p:pic>
      <p:pic>
        <p:nvPicPr>
          <p:cNvPr id="2" name="Amick Way 5.mp3" descr="Amick Way 5.mp3">
            <a:hlinkClick r:id="" action="ppaction://media"/>
            <a:extLst>
              <a:ext uri="{FF2B5EF4-FFF2-40B4-BE49-F238E27FC236}">
                <a16:creationId xmlns:a16="http://schemas.microsoft.com/office/drawing/2014/main" id="{6E288089-F444-7D4D-BC88-20E9B52C6EB7}"/>
              </a:ext>
            </a:extLst>
          </p:cNvPr>
          <p:cNvPicPr>
            <a:picLocks noChangeAspect="1"/>
          </p:cNvPicPr>
          <p:nvPr>
            <a:audioFile r:link="rId2"/>
            <p:extLst>
              <p:ext uri="{DAA4B4D4-6D71-4841-9C94-3DE7FCFB9230}">
                <p14:media xmlns:p14="http://schemas.microsoft.com/office/powerpoint/2010/main" r:embed="rId1"/>
              </p:ext>
            </p:extLst>
          </p:nvPr>
        </p:nvPicPr>
        <p:blipFill>
          <a:blip r:embed="rId20">
            <a:duotone>
              <a:prstClr val="black"/>
              <a:schemeClr val="accent5">
                <a:tint val="45000"/>
                <a:satMod val="400000"/>
              </a:schemeClr>
            </a:duotone>
          </a:blip>
          <a:stretch>
            <a:fillRect/>
          </a:stretch>
        </p:blipFill>
        <p:spPr>
          <a:xfrm>
            <a:off x="16155985" y="4964239"/>
            <a:ext cx="1371600" cy="1371600"/>
          </a:xfrm>
          <a:prstGeom prst="rect">
            <a:avLst/>
          </a:prstGeom>
          <a:noFill/>
        </p:spPr>
      </p:pic>
      <p:pic>
        <p:nvPicPr>
          <p:cNvPr id="3" name="New Recording.mp3" descr="New Recording.mp3">
            <a:hlinkClick r:id="" action="ppaction://media"/>
            <a:extLst>
              <a:ext uri="{FF2B5EF4-FFF2-40B4-BE49-F238E27FC236}">
                <a16:creationId xmlns:a16="http://schemas.microsoft.com/office/drawing/2014/main" id="{CE4D63F3-C52C-4849-AD1E-0DC1D14E380D}"/>
              </a:ext>
            </a:extLst>
          </p:cNvPr>
          <p:cNvPicPr>
            <a:picLocks noChangeAspect="1"/>
          </p:cNvPicPr>
          <p:nvPr>
            <a:audioFile r:link="rId4"/>
            <p:extLst>
              <p:ext uri="{DAA4B4D4-6D71-4841-9C94-3DE7FCFB9230}">
                <p14:media xmlns:p14="http://schemas.microsoft.com/office/powerpoint/2010/main" r:embed="rId3"/>
              </p:ext>
            </p:extLst>
          </p:nvPr>
        </p:nvPicPr>
        <p:blipFill>
          <a:blip r:embed="rId20">
            <a:duotone>
              <a:prstClr val="black"/>
              <a:schemeClr val="accent5">
                <a:tint val="45000"/>
                <a:satMod val="400000"/>
              </a:schemeClr>
            </a:duotone>
          </a:blip>
          <a:stretch>
            <a:fillRect/>
          </a:stretch>
        </p:blipFill>
        <p:spPr>
          <a:xfrm>
            <a:off x="21604779" y="20436180"/>
            <a:ext cx="1371600" cy="1371600"/>
          </a:xfrm>
          <a:prstGeom prst="rect">
            <a:avLst/>
          </a:prstGeom>
          <a:noFill/>
          <a:ln>
            <a:noFill/>
          </a:ln>
        </p:spPr>
      </p:pic>
      <p:pic>
        <p:nvPicPr>
          <p:cNvPr id="4" name="Norella_Background Audio.mp3" descr="Norella_Background Audio.mp3">
            <a:hlinkClick r:id="" action="ppaction://media"/>
            <a:extLst>
              <a:ext uri="{FF2B5EF4-FFF2-40B4-BE49-F238E27FC236}">
                <a16:creationId xmlns:a16="http://schemas.microsoft.com/office/drawing/2014/main" id="{F34F4B49-3AC2-D741-89E4-4E39F9915BE0}"/>
              </a:ext>
            </a:extLst>
          </p:cNvPr>
          <p:cNvPicPr>
            <a:picLocks noChangeAspect="1"/>
          </p:cNvPicPr>
          <p:nvPr>
            <a:audioFile r:link="rId6"/>
            <p:extLst>
              <p:ext uri="{DAA4B4D4-6D71-4841-9C94-3DE7FCFB9230}">
                <p14:media xmlns:p14="http://schemas.microsoft.com/office/powerpoint/2010/main" r:embed="rId5"/>
              </p:ext>
            </p:extLst>
          </p:nvPr>
        </p:nvPicPr>
        <p:blipFill>
          <a:blip r:embed="rId20">
            <a:duotone>
              <a:prstClr val="black"/>
              <a:schemeClr val="accent5">
                <a:tint val="45000"/>
                <a:satMod val="400000"/>
              </a:schemeClr>
            </a:duotone>
          </a:blip>
          <a:stretch>
            <a:fillRect/>
          </a:stretch>
        </p:blipFill>
        <p:spPr>
          <a:xfrm>
            <a:off x="4821807" y="4964240"/>
            <a:ext cx="1371600" cy="1371600"/>
          </a:xfrm>
          <a:prstGeom prst="rect">
            <a:avLst/>
          </a:prstGeom>
        </p:spPr>
      </p:pic>
      <p:pic>
        <p:nvPicPr>
          <p:cNvPr id="5" name="PAS 646 methods recording mp3.mp3" descr="PAS 646 methods recording mp3.mp3">
            <a:hlinkClick r:id="" action="ppaction://media"/>
            <a:extLst>
              <a:ext uri="{FF2B5EF4-FFF2-40B4-BE49-F238E27FC236}">
                <a16:creationId xmlns:a16="http://schemas.microsoft.com/office/drawing/2014/main" id="{9FC86D39-0C41-8145-A155-A48788C12E51}"/>
              </a:ext>
            </a:extLst>
          </p:cNvPr>
          <p:cNvPicPr>
            <a:picLocks noChangeAspect="1"/>
          </p:cNvPicPr>
          <p:nvPr>
            <a:audioFile r:link="rId8"/>
            <p:extLst>
              <p:ext uri="{DAA4B4D4-6D71-4841-9C94-3DE7FCFB9230}">
                <p14:media xmlns:p14="http://schemas.microsoft.com/office/powerpoint/2010/main" r:embed="rId7"/>
              </p:ext>
            </p:extLst>
          </p:nvPr>
        </p:nvPicPr>
        <p:blipFill>
          <a:blip r:embed="rId20">
            <a:duotone>
              <a:prstClr val="black"/>
              <a:schemeClr val="accent5">
                <a:tint val="45000"/>
                <a:satMod val="400000"/>
              </a:schemeClr>
            </a:duotone>
          </a:blip>
          <a:stretch>
            <a:fillRect/>
          </a:stretch>
        </p:blipFill>
        <p:spPr>
          <a:xfrm>
            <a:off x="4004172" y="25700609"/>
            <a:ext cx="1371600" cy="1371600"/>
          </a:xfrm>
          <a:prstGeom prst="rect">
            <a:avLst/>
          </a:prstGeom>
        </p:spPr>
      </p:pic>
      <p:pic>
        <p:nvPicPr>
          <p:cNvPr id="6" name="129 Transcript Ave 2.mp3" descr="129 Transcript Ave 2.mp3">
            <a:hlinkClick r:id="" action="ppaction://media"/>
            <a:extLst>
              <a:ext uri="{FF2B5EF4-FFF2-40B4-BE49-F238E27FC236}">
                <a16:creationId xmlns:a16="http://schemas.microsoft.com/office/drawing/2014/main" id="{71CD5F6A-9E8D-4E48-8405-DD9DA3C66473}"/>
              </a:ext>
            </a:extLst>
          </p:cNvPr>
          <p:cNvPicPr>
            <a:picLocks noChangeAspect="1"/>
          </p:cNvPicPr>
          <p:nvPr>
            <a:audioFile r:link="rId10"/>
            <p:extLst>
              <p:ext uri="{DAA4B4D4-6D71-4841-9C94-3DE7FCFB9230}">
                <p14:media xmlns:p14="http://schemas.microsoft.com/office/powerpoint/2010/main" r:embed="rId9"/>
              </p:ext>
            </p:extLst>
          </p:nvPr>
        </p:nvPicPr>
        <p:blipFill>
          <a:blip r:embed="rId20">
            <a:duotone>
              <a:prstClr val="black"/>
              <a:schemeClr val="accent5">
                <a:tint val="45000"/>
                <a:satMod val="400000"/>
              </a:schemeClr>
            </a:duotone>
          </a:blip>
          <a:stretch>
            <a:fillRect/>
          </a:stretch>
        </p:blipFill>
        <p:spPr>
          <a:xfrm>
            <a:off x="37368679" y="17874045"/>
            <a:ext cx="1371600" cy="1371600"/>
          </a:xfrm>
          <a:prstGeom prst="rect">
            <a:avLst/>
          </a:prstGeom>
        </p:spPr>
      </p:pic>
      <p:pic>
        <p:nvPicPr>
          <p:cNvPr id="7" name="Erika recording.mp3" descr="Erika recording.mp3">
            <a:hlinkClick r:id="" action="ppaction://media"/>
            <a:extLst>
              <a:ext uri="{FF2B5EF4-FFF2-40B4-BE49-F238E27FC236}">
                <a16:creationId xmlns:a16="http://schemas.microsoft.com/office/drawing/2014/main" id="{91AC8C37-07DC-D24E-ADBF-87F1FBB08F6C}"/>
              </a:ext>
            </a:extLst>
          </p:cNvPr>
          <p:cNvPicPr>
            <a:picLocks noChangeAspect="1"/>
          </p:cNvPicPr>
          <p:nvPr>
            <a:audioFile r:link="rId12"/>
            <p:extLst>
              <p:ext uri="{DAA4B4D4-6D71-4841-9C94-3DE7FCFB9230}">
                <p14:media xmlns:p14="http://schemas.microsoft.com/office/powerpoint/2010/main" r:embed="rId11"/>
              </p:ext>
            </p:extLst>
          </p:nvPr>
        </p:nvPicPr>
        <p:blipFill>
          <a:blip r:embed="rId20">
            <a:duotone>
              <a:prstClr val="black"/>
              <a:schemeClr val="accent5">
                <a:tint val="45000"/>
                <a:satMod val="400000"/>
              </a:schemeClr>
            </a:duotone>
          </a:blip>
          <a:stretch>
            <a:fillRect/>
          </a:stretch>
        </p:blipFill>
        <p:spPr>
          <a:xfrm>
            <a:off x="37228485" y="5009581"/>
            <a:ext cx="1371600" cy="1371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9704"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32664" fill="hold"/>
                                        <p:tgtEl>
                                          <p:spTgt spid="3"/>
                                        </p:tgtEl>
                                      </p:cBhvr>
                                    </p:cmd>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70844" fill="hold"/>
                                        <p:tgtEl>
                                          <p:spTgt spid="4"/>
                                        </p:tgtEl>
                                      </p:cBhvr>
                                    </p:cmd>
                                  </p:childTnLst>
                                </p:cTn>
                              </p:par>
                            </p:childTnLst>
                          </p:cTn>
                        </p:par>
                      </p:childTnLst>
                    </p:cTn>
                  </p:par>
                  <p:par>
                    <p:cTn id="15" fill="hold">
                      <p:stCondLst>
                        <p:cond delay="indefinite"/>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67896" fill="hold"/>
                                        <p:tgtEl>
                                          <p:spTgt spid="5"/>
                                        </p:tgtEl>
                                      </p:cBhvr>
                                    </p:cmd>
                                  </p:childTnLst>
                                </p:cTn>
                              </p:par>
                            </p:childTnLst>
                          </p:cTn>
                        </p:par>
                      </p:childTnLst>
                    </p:cTn>
                  </p:par>
                  <p:par>
                    <p:cTn id="19" fill="hold">
                      <p:stCondLst>
                        <p:cond delay="indefinite"/>
                      </p:stCondLst>
                      <p:childTnLst>
                        <p:par>
                          <p:cTn id="20" fill="hold">
                            <p:stCondLst>
                              <p:cond delay="0"/>
                            </p:stCondLst>
                            <p:childTnLst>
                              <p:par>
                                <p:cTn id="21" presetID="1" presetClass="mediacall" presetSubtype="0" fill="hold" nodeType="clickEffect">
                                  <p:stCondLst>
                                    <p:cond delay="0"/>
                                  </p:stCondLst>
                                  <p:childTnLst>
                                    <p:cmd type="call" cmd="playFrom(0.0)">
                                      <p:cBhvr>
                                        <p:cTn id="22" dur="71592" fill="hold"/>
                                        <p:tgtEl>
                                          <p:spTgt spid="6"/>
                                        </p:tgtEl>
                                      </p:cBhvr>
                                    </p:cmd>
                                  </p:childTnLst>
                                </p:cTn>
                              </p:par>
                            </p:childTnLst>
                          </p:cTn>
                        </p:par>
                      </p:childTnLst>
                    </p:cTn>
                  </p:par>
                  <p:par>
                    <p:cTn id="23" fill="hold">
                      <p:stCondLst>
                        <p:cond delay="indefinite"/>
                      </p:stCondLst>
                      <p:childTnLst>
                        <p:par>
                          <p:cTn id="24" fill="hold">
                            <p:stCondLst>
                              <p:cond delay="0"/>
                            </p:stCondLst>
                            <p:childTnLst>
                              <p:par>
                                <p:cTn id="25" presetID="1" presetClass="mediacall" presetSubtype="0" fill="hold" nodeType="clickEffect">
                                  <p:stCondLst>
                                    <p:cond delay="0"/>
                                  </p:stCondLst>
                                  <p:childTnLst>
                                    <p:cmd type="call" cmd="playFrom(0.0)">
                                      <p:cBhvr>
                                        <p:cTn id="26" dur="50568"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7" fill="hold" display="0">
                  <p:stCondLst>
                    <p:cond delay="indefinite"/>
                  </p:stCondLst>
                  <p:endCondLst>
                    <p:cond evt="onStopAudio" delay="0">
                      <p:tgtEl>
                        <p:sldTgt/>
                      </p:tgtEl>
                    </p:cond>
                  </p:endCondLst>
                </p:cTn>
                <p:tgtEl>
                  <p:spTgt spid="2"/>
                </p:tgtEl>
              </p:cMediaNode>
            </p:audio>
            <p:audio>
              <p:cMediaNode vol="80000">
                <p:cTn id="28" fill="hold" display="0">
                  <p:stCondLst>
                    <p:cond delay="indefinite"/>
                  </p:stCondLst>
                  <p:endCondLst>
                    <p:cond evt="onStopAudio" delay="0">
                      <p:tgtEl>
                        <p:sldTgt/>
                      </p:tgtEl>
                    </p:cond>
                  </p:endCondLst>
                </p:cTn>
                <p:tgtEl>
                  <p:spTgt spid="3"/>
                </p:tgtEl>
              </p:cMediaNode>
            </p:audio>
            <p:audio>
              <p:cMediaNode vol="80000">
                <p:cTn id="29" fill="hold" display="0">
                  <p:stCondLst>
                    <p:cond delay="indefinite"/>
                  </p:stCondLst>
                  <p:endCondLst>
                    <p:cond evt="onStopAudio" delay="0">
                      <p:tgtEl>
                        <p:sldTgt/>
                      </p:tgtEl>
                    </p:cond>
                  </p:endCondLst>
                </p:cTn>
                <p:tgtEl>
                  <p:spTgt spid="4"/>
                </p:tgtEl>
              </p:cMediaNode>
            </p:audio>
            <p:audio>
              <p:cMediaNode vol="80000">
                <p:cTn id="30" fill="hold" display="0">
                  <p:stCondLst>
                    <p:cond delay="indefinite"/>
                  </p:stCondLst>
                  <p:endCondLst>
                    <p:cond evt="onStopAudio" delay="0">
                      <p:tgtEl>
                        <p:sldTgt/>
                      </p:tgtEl>
                    </p:cond>
                  </p:endCondLst>
                </p:cTn>
                <p:tgtEl>
                  <p:spTgt spid="5"/>
                </p:tgtEl>
              </p:cMediaNode>
            </p:audio>
            <p:audio>
              <p:cMediaNode vol="80000">
                <p:cTn id="31" fill="hold" display="0">
                  <p:stCondLst>
                    <p:cond delay="indefinite"/>
                  </p:stCondLst>
                  <p:endCondLst>
                    <p:cond evt="onStopAudio" delay="0">
                      <p:tgtEl>
                        <p:sldTgt/>
                      </p:tgtEl>
                    </p:cond>
                  </p:endCondLst>
                </p:cTn>
                <p:tgtEl>
                  <p:spTgt spid="6"/>
                </p:tgtEl>
              </p:cMediaNode>
            </p:audio>
            <p:audio>
              <p:cMediaNode vol="80000">
                <p:cTn id="32" fill="hold" display="0">
                  <p:stCondLst>
                    <p:cond delay="indefinite"/>
                  </p:stCondLst>
                  <p:endCondLst>
                    <p:cond evt="onStopAudio" delay="0">
                      <p:tgtEl>
                        <p:sldTgt/>
                      </p:tgtEl>
                    </p:cond>
                  </p:endCondLst>
                </p:cTn>
                <p:tgtEl>
                  <p:spTgt spid="7"/>
                </p:tgtEl>
              </p:cMediaNode>
            </p:audio>
          </p:childTnLst>
        </p:cTn>
      </p:par>
    </p:tnLst>
  </p:timing>
</p:sld>
</file>

<file path=ppt/theme/theme1.xml><?xml version="1.0" encoding="utf-8"?>
<a:theme xmlns:a="http://schemas.openxmlformats.org/drawingml/2006/main" name="Default Design">
  <a:themeElements>
    <a:clrScheme name="Verve">
      <a:dk1>
        <a:srgbClr val="000000"/>
      </a:dk1>
      <a:lt1>
        <a:srgbClr val="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105</TotalTime>
  <Words>2073</Words>
  <Application>Microsoft Macintosh PowerPoint</Application>
  <PresentationFormat>Custom</PresentationFormat>
  <Paragraphs>54</Paragraphs>
  <Slides>1</Slides>
  <Notes>1</Notes>
  <HiddenSlides>0</HiddenSlides>
  <MMClips>6</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Times New Roman</vt:lpstr>
      <vt:lpstr>Default Design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Graphicsland/MakeSigns.com</dc:creator>
  <cp:lastModifiedBy>Hollander, Leah</cp:lastModifiedBy>
  <cp:revision>7</cp:revision>
  <dcterms:created xsi:type="dcterms:W3CDTF">2004-07-27T19:46:06Z</dcterms:created>
  <dcterms:modified xsi:type="dcterms:W3CDTF">2021-04-19T17:58:57Z</dcterms:modified>
</cp:coreProperties>
</file>