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2"/>
    <p:restoredTop sz="94649"/>
  </p:normalViewPr>
  <p:slideViewPr>
    <p:cSldViewPr snapToGrid="0" snapToObjects="1">
      <p:cViewPr varScale="1">
        <p:scale>
          <a:sx n="115" d="100"/>
          <a:sy n="115" d="100"/>
        </p:scale>
        <p:origin x="3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77195F19-9514-D84D-90C1-D21AE23896EE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2F369B08-53C3-AF48-ACE6-4CA67C494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620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8299">
              <a:defRPr/>
            </a:pPr>
            <a:r>
              <a:rPr lang="en-US" dirty="0" smtClean="0"/>
              <a:t>Joint Commission</a:t>
            </a:r>
            <a:r>
              <a:rPr lang="en-US" baseline="0" dirty="0" smtClean="0"/>
              <a:t> on the Accreditation of Healthcare Organizations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C2F355-8DD7-4B0D-860B-A6097932B3F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780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4F666-DE25-2849-B474-B8CBB9477F67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F632-3107-FF41-8FBB-82DF4CBFA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313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4F666-DE25-2849-B474-B8CBB9477F67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F632-3107-FF41-8FBB-82DF4CBFA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108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4F666-DE25-2849-B474-B8CBB9477F67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F632-3107-FF41-8FBB-82DF4CBFA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21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4F666-DE25-2849-B474-B8CBB9477F67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F632-3107-FF41-8FBB-82DF4CBFA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669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4F666-DE25-2849-B474-B8CBB9477F67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F632-3107-FF41-8FBB-82DF4CBFA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084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4F666-DE25-2849-B474-B8CBB9477F67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F632-3107-FF41-8FBB-82DF4CBFA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328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4F666-DE25-2849-B474-B8CBB9477F67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F632-3107-FF41-8FBB-82DF4CBFA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364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4F666-DE25-2849-B474-B8CBB9477F67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F632-3107-FF41-8FBB-82DF4CBFA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846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4F666-DE25-2849-B474-B8CBB9477F67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F632-3107-FF41-8FBB-82DF4CBFA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122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4F666-DE25-2849-B474-B8CBB9477F67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F632-3107-FF41-8FBB-82DF4CBFA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398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4F666-DE25-2849-B474-B8CBB9477F67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F632-3107-FF41-8FBB-82DF4CBFA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376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4F666-DE25-2849-B474-B8CBB9477F67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6F632-3107-FF41-8FBB-82DF4CBFA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09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SPEAK-UP! Get the Most of Your Healthcare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S: Speak up</a:t>
            </a:r>
          </a:p>
          <a:p>
            <a:pPr marL="0" indent="0">
              <a:buNone/>
            </a:pPr>
            <a:r>
              <a:rPr lang="en-US" dirty="0"/>
              <a:t>P: Pay </a:t>
            </a:r>
            <a:r>
              <a:rPr lang="en-US" dirty="0" smtClean="0"/>
              <a:t>attention to what you’re being told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E: Educate </a:t>
            </a:r>
            <a:r>
              <a:rPr lang="en-US" dirty="0" smtClean="0"/>
              <a:t>yourself on your diagnosis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A: Ask family/friend to accompany </a:t>
            </a:r>
            <a:r>
              <a:rPr lang="en-US" dirty="0" smtClean="0"/>
              <a:t>you so you don’t miss anything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K: Know what medicine to take</a:t>
            </a:r>
          </a:p>
          <a:p>
            <a:pPr marL="0" indent="0">
              <a:buNone/>
            </a:pPr>
            <a:r>
              <a:rPr lang="en-US" dirty="0"/>
              <a:t>U: Use accredited health care facilities</a:t>
            </a:r>
          </a:p>
          <a:p>
            <a:pPr marL="0" indent="0">
              <a:buNone/>
            </a:pPr>
            <a:r>
              <a:rPr lang="en-US" dirty="0"/>
              <a:t>P: Participate in your care</a:t>
            </a:r>
            <a:r>
              <a:rPr lang="en-US" dirty="0" smtClean="0"/>
              <a:t>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000" dirty="0" smtClean="0"/>
              <a:t>Joint Commission</a:t>
            </a:r>
            <a:r>
              <a:rPr lang="en-US" sz="1000" baseline="0" dirty="0" smtClean="0"/>
              <a:t> on the Accreditation of Healthcare Organizations </a:t>
            </a:r>
            <a:endParaRPr lang="en-US" sz="1000" dirty="0" smtClean="0"/>
          </a:p>
          <a:p>
            <a:pPr marL="0" indent="0">
              <a:buNone/>
            </a:pP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53574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78</Words>
  <Application>Microsoft Office PowerPoint</Application>
  <PresentationFormat>Widescreen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SPEAK-UP! Get the Most of Your Healthcare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SPEAK-UP! Get the Most of Your Healthcare</dc:title>
  <dc:creator>Microsoft Office User</dc:creator>
  <cp:lastModifiedBy>Julia Brock</cp:lastModifiedBy>
  <cp:revision>2</cp:revision>
  <cp:lastPrinted>2017-08-21T13:21:32Z</cp:lastPrinted>
  <dcterms:created xsi:type="dcterms:W3CDTF">2017-08-18T16:09:05Z</dcterms:created>
  <dcterms:modified xsi:type="dcterms:W3CDTF">2017-08-21T13:23:02Z</dcterms:modified>
</cp:coreProperties>
</file>