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717F6B-1B0A-6330-72A7-16F200485545}" name="Leathers, Hunter N." initials="LN" userId="S::hnle224@uky.edu::65e4a8bf-267b-4c8b-917e-5e0aa3cc90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763AA-CFB4-FA9E-3BCC-1ED6218540EA}" v="130" dt="2024-03-18T21:29:47.621"/>
    <p1510:client id="{32DF6866-BE7E-D418-50A9-CB9ACFA01F09}" v="63" dt="2024-03-18T14:37:54.739"/>
    <p1510:client id="{668D76E1-BE85-F24E-D5D8-79B3C322DF69}" v="395" dt="2024-03-18T21:16:07.588"/>
    <p1510:client id="{7ABF5035-86F6-9DD9-F8E0-88A441D9B7D7}" v="405" dt="2024-03-18T15:07:40.609"/>
    <p1510:client id="{96886B05-C6B1-434C-1DFD-5ED7B9D650F4}" v="1511" dt="2024-03-17T21:32:58.066"/>
    <p1510:client id="{A3FBC416-9055-6490-E74B-04335E141D84}" v="35" dt="2024-03-18T21:24:46.848"/>
    <p1510:client id="{B53AEC47-94B0-708E-5AAD-EE4618C6D1F0}" v="716" dt="2024-03-18T17:53:23.922"/>
    <p1510:client id="{BBA7C40F-D702-38A5-7F45-ECE73C182D6E}" v="986" dt="2024-03-17T16:58:51.139"/>
    <p1510:client id="{C0BDAADE-4C8A-D119-F6DF-F217DDD39577}" v="78" dt="2024-03-18T16:03:08.199"/>
    <p1510:client id="{EB56A49A-D83D-9A04-06C9-7AB5E0177F42}" v="13" dt="2024-03-18T14:28:46.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154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thers, Hunter N." userId="S::hnle224@uky.edu::65e4a8bf-267b-4c8b-917e-5e0aa3cc905d" providerId="AD" clId="Web-{280763AA-CFB4-FA9E-3BCC-1ED6218540EA}"/>
    <pc:docChg chg="mod modSld">
      <pc:chgData name="Leathers, Hunter N." userId="S::hnle224@uky.edu::65e4a8bf-267b-4c8b-917e-5e0aa3cc905d" providerId="AD" clId="Web-{280763AA-CFB4-FA9E-3BCC-1ED6218540EA}" dt="2024-03-18T21:29:47.621" v="95"/>
      <pc:docMkLst>
        <pc:docMk/>
      </pc:docMkLst>
      <pc:sldChg chg="addSp delSp modSp addCm delCm modCm">
        <pc:chgData name="Leathers, Hunter N." userId="S::hnle224@uky.edu::65e4a8bf-267b-4c8b-917e-5e0aa3cc905d" providerId="AD" clId="Web-{280763AA-CFB4-FA9E-3BCC-1ED6218540EA}" dt="2024-03-18T21:29:47.621" v="95"/>
        <pc:sldMkLst>
          <pc:docMk/>
          <pc:sldMk cId="347520457" sldId="256"/>
        </pc:sldMkLst>
        <pc:spChg chg="mod">
          <ac:chgData name="Leathers, Hunter N." userId="S::hnle224@uky.edu::65e4a8bf-267b-4c8b-917e-5e0aa3cc905d" providerId="AD" clId="Web-{280763AA-CFB4-FA9E-3BCC-1ED6218540EA}" dt="2024-03-18T21:25:48.338" v="90" actId="1076"/>
          <ac:spMkLst>
            <pc:docMk/>
            <pc:sldMk cId="347520457" sldId="256"/>
            <ac:spMk id="20" creationId="{96B6B81D-8975-B72A-6F6C-4D81D7F70263}"/>
          </ac:spMkLst>
        </pc:spChg>
        <pc:spChg chg="mod">
          <ac:chgData name="Leathers, Hunter N." userId="S::hnle224@uky.edu::65e4a8bf-267b-4c8b-917e-5e0aa3cc905d" providerId="AD" clId="Web-{280763AA-CFB4-FA9E-3BCC-1ED6218540EA}" dt="2024-03-18T21:24:57.337" v="86" actId="1076"/>
          <ac:spMkLst>
            <pc:docMk/>
            <pc:sldMk cId="347520457" sldId="256"/>
            <ac:spMk id="21" creationId="{4F999181-FC25-8100-8643-F5DF8CA3C55E}"/>
          </ac:spMkLst>
        </pc:spChg>
        <pc:spChg chg="mod">
          <ac:chgData name="Leathers, Hunter N." userId="S::hnle224@uky.edu::65e4a8bf-267b-4c8b-917e-5e0aa3cc905d" providerId="AD" clId="Web-{280763AA-CFB4-FA9E-3BCC-1ED6218540EA}" dt="2024-03-18T21:20:27.523" v="81" actId="20577"/>
          <ac:spMkLst>
            <pc:docMk/>
            <pc:sldMk cId="347520457" sldId="256"/>
            <ac:spMk id="30" creationId="{37BCB1CA-24E2-26B3-4A5C-2F304799642A}"/>
          </ac:spMkLst>
        </pc:spChg>
        <pc:spChg chg="mod">
          <ac:chgData name="Leathers, Hunter N." userId="S::hnle224@uky.edu::65e4a8bf-267b-4c8b-917e-5e0aa3cc905d" providerId="AD" clId="Web-{280763AA-CFB4-FA9E-3BCC-1ED6218540EA}" dt="2024-03-18T21:24:41.806" v="84" actId="1076"/>
          <ac:spMkLst>
            <pc:docMk/>
            <pc:sldMk cId="347520457" sldId="256"/>
            <ac:spMk id="31" creationId="{4EB1800F-4DE7-0977-A441-FF17D7835FF9}"/>
          </ac:spMkLst>
        </pc:spChg>
        <pc:picChg chg="mod">
          <ac:chgData name="Leathers, Hunter N." userId="S::hnle224@uky.edu::65e4a8bf-267b-4c8b-917e-5e0aa3cc905d" providerId="AD" clId="Web-{280763AA-CFB4-FA9E-3BCC-1ED6218540EA}" dt="2024-03-18T21:24:45.165" v="85" actId="1076"/>
          <ac:picMkLst>
            <pc:docMk/>
            <pc:sldMk cId="347520457" sldId="256"/>
            <ac:picMk id="5" creationId="{4CDC291C-6A81-0803-0EEF-F978B372839C}"/>
          </ac:picMkLst>
        </pc:picChg>
        <pc:picChg chg="add del mod">
          <ac:chgData name="Leathers, Hunter N." userId="S::hnle224@uky.edu::65e4a8bf-267b-4c8b-917e-5e0aa3cc905d" providerId="AD" clId="Web-{280763AA-CFB4-FA9E-3BCC-1ED6218540EA}" dt="2024-03-18T20:59:21.919" v="2"/>
          <ac:picMkLst>
            <pc:docMk/>
            <pc:sldMk cId="347520457" sldId="256"/>
            <ac:picMk id="24" creationId="{73F6B92C-E003-0ED8-8D51-AD52496F5F32}"/>
          </ac:picMkLst>
        </pc:picChg>
        <pc:picChg chg="add mod modCrop">
          <ac:chgData name="Leathers, Hunter N." userId="S::hnle224@uky.edu::65e4a8bf-267b-4c8b-917e-5e0aa3cc905d" providerId="AD" clId="Web-{280763AA-CFB4-FA9E-3BCC-1ED6218540EA}" dt="2024-03-18T21:25:41.603" v="88" actId="1076"/>
          <ac:picMkLst>
            <pc:docMk/>
            <pc:sldMk cId="347520457" sldId="256"/>
            <ac:picMk id="24" creationId="{ED0B9EE7-2D6F-D9B4-431E-D0FCF561386D}"/>
          </ac:picMkLst>
        </pc:picChg>
        <pc:picChg chg="add mod modCrop">
          <ac:chgData name="Leathers, Hunter N." userId="S::hnle224@uky.edu::65e4a8bf-267b-4c8b-917e-5e0aa3cc905d" providerId="AD" clId="Web-{280763AA-CFB4-FA9E-3BCC-1ED6218540EA}" dt="2024-03-18T21:25:44.150" v="89" actId="1076"/>
          <ac:picMkLst>
            <pc:docMk/>
            <pc:sldMk cId="347520457" sldId="256"/>
            <ac:picMk id="36" creationId="{4FADD5F0-4635-0562-DF7A-7F75373C34C1}"/>
          </ac:picMkLst>
        </pc:picChg>
        <pc:picChg chg="add mod">
          <ac:chgData name="Leathers, Hunter N." userId="S::hnle224@uky.edu::65e4a8bf-267b-4c8b-917e-5e0aa3cc905d" providerId="AD" clId="Web-{280763AA-CFB4-FA9E-3BCC-1ED6218540EA}" dt="2024-03-18T21:25:10.791" v="87" actId="1076"/>
          <ac:picMkLst>
            <pc:docMk/>
            <pc:sldMk cId="347520457" sldId="256"/>
            <ac:picMk id="39" creationId="{62AB1D68-38CB-5BFB-C217-1728743EC643}"/>
          </ac:picMkLst>
        </pc:picChg>
        <pc:extLst>
          <p:ext xmlns:p="http://schemas.openxmlformats.org/presentationml/2006/main" uri="{D6D511B9-2390-475A-947B-AFAB55BFBCF1}">
            <pc226:cmChg xmlns:pc226="http://schemas.microsoft.com/office/powerpoint/2022/06/main/command" chg="add del mod">
              <pc226:chgData name="Leathers, Hunter N." userId="S::hnle224@uky.edu::65e4a8bf-267b-4c8b-917e-5e0aa3cc905d" providerId="AD" clId="Web-{280763AA-CFB4-FA9E-3BCC-1ED6218540EA}" dt="2024-03-18T21:29:47.621" v="95"/>
              <pc2:cmMkLst xmlns:pc2="http://schemas.microsoft.com/office/powerpoint/2019/9/main/command">
                <pc:docMk/>
                <pc:sldMk cId="347520457" sldId="256"/>
                <pc2:cmMk id="{6A1B946B-42B2-40E6-B0B8-6DA947ACD9A3}"/>
              </pc2:cmMkLst>
              <pc226:cmRplyChg chg="add">
                <pc226:chgData name="Leathers, Hunter N." userId="S::hnle224@uky.edu::65e4a8bf-267b-4c8b-917e-5e0aa3cc905d" providerId="AD" clId="Web-{280763AA-CFB4-FA9E-3BCC-1ED6218540EA}" dt="2024-03-18T21:26:47.182" v="93"/>
                <pc2:cmRplyMkLst xmlns:pc2="http://schemas.microsoft.com/office/powerpoint/2019/9/main/command">
                  <pc:docMk/>
                  <pc:sldMk cId="347520457" sldId="256"/>
                  <pc2:cmMk id="{6A1B946B-42B2-40E6-B0B8-6DA947ACD9A3}"/>
                  <pc2:cmRplyMk id="{8EEFCD81-4EE1-48C0-B73E-06B5F549E754}"/>
                </pc2:cmRplyMkLst>
              </pc226:cmRplyChg>
            </pc226:cmChg>
          </p:ext>
        </pc:extLst>
      </pc:sldChg>
    </pc:docChg>
  </pc:docChgLst>
  <pc:docChgLst>
    <pc:chgData name="Stephenson, Austin" userId="S::acst225@uky.edu::0d2dbe15-ce7a-4189-b3cc-e969d94f6efe" providerId="AD" clId="Web-{68517C79-BBD6-CAB3-A7BF-E6B1905C721F}"/>
    <pc:docChg chg="modSld">
      <pc:chgData name="Stephenson, Austin" userId="S::acst225@uky.edu::0d2dbe15-ce7a-4189-b3cc-e969d94f6efe" providerId="AD" clId="Web-{68517C79-BBD6-CAB3-A7BF-E6B1905C721F}" dt="2024-03-13T13:23:53.201" v="38" actId="20577"/>
      <pc:docMkLst>
        <pc:docMk/>
      </pc:docMkLst>
      <pc:sldChg chg="modSp">
        <pc:chgData name="Stephenson, Austin" userId="S::acst225@uky.edu::0d2dbe15-ce7a-4189-b3cc-e969d94f6efe" providerId="AD" clId="Web-{68517C79-BBD6-CAB3-A7BF-E6B1905C721F}" dt="2024-03-13T13:23:53.201" v="38" actId="20577"/>
        <pc:sldMkLst>
          <pc:docMk/>
          <pc:sldMk cId="347520457" sldId="256"/>
        </pc:sldMkLst>
        <pc:spChg chg="mod">
          <ac:chgData name="Stephenson, Austin" userId="S::acst225@uky.edu::0d2dbe15-ce7a-4189-b3cc-e969d94f6efe" providerId="AD" clId="Web-{68517C79-BBD6-CAB3-A7BF-E6B1905C721F}" dt="2024-03-13T13:23:53.201" v="38" actId="20577"/>
          <ac:spMkLst>
            <pc:docMk/>
            <pc:sldMk cId="347520457" sldId="256"/>
            <ac:spMk id="14" creationId="{8A60724F-D2BC-8203-A71D-A03A83D947C1}"/>
          </ac:spMkLst>
        </pc:spChg>
        <pc:spChg chg="mod">
          <ac:chgData name="Stephenson, Austin" userId="S::acst225@uky.edu::0d2dbe15-ce7a-4189-b3cc-e969d94f6efe" providerId="AD" clId="Web-{68517C79-BBD6-CAB3-A7BF-E6B1905C721F}" dt="2024-03-13T13:14:03.370" v="20" actId="1076"/>
          <ac:spMkLst>
            <pc:docMk/>
            <pc:sldMk cId="347520457" sldId="256"/>
            <ac:spMk id="16" creationId="{B42B5FBD-D37B-E1F3-0BBD-02F373FA0045}"/>
          </ac:spMkLst>
        </pc:spChg>
      </pc:sldChg>
    </pc:docChg>
  </pc:docChgLst>
  <pc:docChgLst>
    <pc:chgData name="Gruper, Emma M." userId="S::emgr256@uky.edu::1e754e6a-d3d6-404e-8ed8-12b88cbdc772" providerId="AD" clId="Web-{C0BDAADE-4C8A-D119-F6DF-F217DDD39577}"/>
    <pc:docChg chg="modSld">
      <pc:chgData name="Gruper, Emma M." userId="S::emgr256@uky.edu::1e754e6a-d3d6-404e-8ed8-12b88cbdc772" providerId="AD" clId="Web-{C0BDAADE-4C8A-D119-F6DF-F217DDD39577}" dt="2024-03-18T16:03:08.199" v="76" actId="1076"/>
      <pc:docMkLst>
        <pc:docMk/>
      </pc:docMkLst>
      <pc:sldChg chg="addSp modSp">
        <pc:chgData name="Gruper, Emma M." userId="S::emgr256@uky.edu::1e754e6a-d3d6-404e-8ed8-12b88cbdc772" providerId="AD" clId="Web-{C0BDAADE-4C8A-D119-F6DF-F217DDD39577}" dt="2024-03-18T16:03:08.199" v="76" actId="1076"/>
        <pc:sldMkLst>
          <pc:docMk/>
          <pc:sldMk cId="347520457" sldId="256"/>
        </pc:sldMkLst>
        <pc:spChg chg="mod">
          <ac:chgData name="Gruper, Emma M." userId="S::emgr256@uky.edu::1e754e6a-d3d6-404e-8ed8-12b88cbdc772" providerId="AD" clId="Web-{C0BDAADE-4C8A-D119-F6DF-F217DDD39577}" dt="2024-03-18T15:00:37.352" v="75" actId="1076"/>
          <ac:spMkLst>
            <pc:docMk/>
            <pc:sldMk cId="347520457" sldId="256"/>
            <ac:spMk id="20" creationId="{96B6B81D-8975-B72A-6F6C-4D81D7F70263}"/>
          </ac:spMkLst>
        </pc:spChg>
        <pc:spChg chg="mod">
          <ac:chgData name="Gruper, Emma M." userId="S::emgr256@uky.edu::1e754e6a-d3d6-404e-8ed8-12b88cbdc772" providerId="AD" clId="Web-{C0BDAADE-4C8A-D119-F6DF-F217DDD39577}" dt="2024-03-18T16:03:08.199" v="76" actId="1076"/>
          <ac:spMkLst>
            <pc:docMk/>
            <pc:sldMk cId="347520457" sldId="256"/>
            <ac:spMk id="26" creationId="{C4D5135B-A9F4-CCF6-E98E-93F57DFB9C2B}"/>
          </ac:spMkLst>
        </pc:spChg>
        <pc:picChg chg="add mod">
          <ac:chgData name="Gruper, Emma M." userId="S::emgr256@uky.edu::1e754e6a-d3d6-404e-8ed8-12b88cbdc772" providerId="AD" clId="Web-{C0BDAADE-4C8A-D119-F6DF-F217DDD39577}" dt="2024-03-18T14:58:42.815" v="58" actId="1076"/>
          <ac:picMkLst>
            <pc:docMk/>
            <pc:sldMk cId="347520457" sldId="256"/>
            <ac:picMk id="8" creationId="{18C3FCA0-08A5-70B3-AE51-796E61E65FAC}"/>
          </ac:picMkLst>
        </pc:picChg>
        <pc:picChg chg="add mod">
          <ac:chgData name="Gruper, Emma M." userId="S::emgr256@uky.edu::1e754e6a-d3d6-404e-8ed8-12b88cbdc772" providerId="AD" clId="Web-{C0BDAADE-4C8A-D119-F6DF-F217DDD39577}" dt="2024-03-18T14:59:27.224" v="65" actId="1076"/>
          <ac:picMkLst>
            <pc:docMk/>
            <pc:sldMk cId="347520457" sldId="256"/>
            <ac:picMk id="12" creationId="{4F7CD0EE-0F7F-CE06-2A39-FC6841792C3F}"/>
          </ac:picMkLst>
        </pc:picChg>
        <pc:picChg chg="add mod">
          <ac:chgData name="Gruper, Emma M." userId="S::emgr256@uky.edu::1e754e6a-d3d6-404e-8ed8-12b88cbdc772" providerId="AD" clId="Web-{C0BDAADE-4C8A-D119-F6DF-F217DDD39577}" dt="2024-03-18T15:00:07.788" v="74" actId="14100"/>
          <ac:picMkLst>
            <pc:docMk/>
            <pc:sldMk cId="347520457" sldId="256"/>
            <ac:picMk id="18" creationId="{499A5C46-7ED9-E1EC-8873-58C3E5D5B275}"/>
          </ac:picMkLst>
        </pc:picChg>
        <pc:picChg chg="add mod">
          <ac:chgData name="Gruper, Emma M." userId="S::emgr256@uky.edu::1e754e6a-d3d6-404e-8ed8-12b88cbdc772" providerId="AD" clId="Web-{C0BDAADE-4C8A-D119-F6DF-F217DDD39577}" dt="2024-03-18T14:59:50.944" v="70" actId="1076"/>
          <ac:picMkLst>
            <pc:docMk/>
            <pc:sldMk cId="347520457" sldId="256"/>
            <ac:picMk id="23" creationId="{2B8B2C7B-93B2-D220-B048-9CAD349F8D2F}"/>
          </ac:picMkLst>
        </pc:picChg>
      </pc:sldChg>
    </pc:docChg>
  </pc:docChgLst>
  <pc:docChgLst>
    <pc:chgData name="Gruper, Emma M." userId="S::emgr256@uky.edu::1e754e6a-d3d6-404e-8ed8-12b88cbdc772" providerId="AD" clId="Web-{A3D14C96-BBA1-4654-092D-20E63EDD8B77}"/>
    <pc:docChg chg="modSld">
      <pc:chgData name="Gruper, Emma M." userId="S::emgr256@uky.edu::1e754e6a-d3d6-404e-8ed8-12b88cbdc772" providerId="AD" clId="Web-{A3D14C96-BBA1-4654-092D-20E63EDD8B77}" dt="2024-03-14T15:23:47.665" v="428" actId="20577"/>
      <pc:docMkLst>
        <pc:docMk/>
      </pc:docMkLst>
      <pc:sldChg chg="addSp delSp modSp">
        <pc:chgData name="Gruper, Emma M." userId="S::emgr256@uky.edu::1e754e6a-d3d6-404e-8ed8-12b88cbdc772" providerId="AD" clId="Web-{A3D14C96-BBA1-4654-092D-20E63EDD8B77}" dt="2024-03-14T15:23:47.665" v="428" actId="20577"/>
        <pc:sldMkLst>
          <pc:docMk/>
          <pc:sldMk cId="347520457" sldId="256"/>
        </pc:sldMkLst>
        <pc:spChg chg="add del mod">
          <ac:chgData name="Gruper, Emma M." userId="S::emgr256@uky.edu::1e754e6a-d3d6-404e-8ed8-12b88cbdc772" providerId="AD" clId="Web-{A3D14C96-BBA1-4654-092D-20E63EDD8B77}" dt="2024-03-14T15:23:47.665" v="428" actId="20577"/>
          <ac:spMkLst>
            <pc:docMk/>
            <pc:sldMk cId="347520457" sldId="256"/>
            <ac:spMk id="28" creationId="{AB81990C-A152-0ED3-0851-122D6432C218}"/>
          </ac:spMkLst>
        </pc:spChg>
      </pc:sldChg>
    </pc:docChg>
  </pc:docChgLst>
  <pc:docChgLst>
    <pc:chgData name="Ingram, Samantha" userId="S::skin223@uky.edu::ccfc2812-eca6-4531-a5df-6f1c2e01a9bf" providerId="AD" clId="Web-{22FF7CA3-5D31-A393-6D07-F025C86B03E9}"/>
    <pc:docChg chg="modSld">
      <pc:chgData name="Ingram, Samantha" userId="S::skin223@uky.edu::ccfc2812-eca6-4531-a5df-6f1c2e01a9bf" providerId="AD" clId="Web-{22FF7CA3-5D31-A393-6D07-F025C86B03E9}" dt="2024-03-15T16:27:03.059" v="668" actId="20577"/>
      <pc:docMkLst>
        <pc:docMk/>
      </pc:docMkLst>
      <pc:sldChg chg="modSp">
        <pc:chgData name="Ingram, Samantha" userId="S::skin223@uky.edu::ccfc2812-eca6-4531-a5df-6f1c2e01a9bf" providerId="AD" clId="Web-{22FF7CA3-5D31-A393-6D07-F025C86B03E9}" dt="2024-03-15T16:27:03.059" v="668" actId="20577"/>
        <pc:sldMkLst>
          <pc:docMk/>
          <pc:sldMk cId="347520457" sldId="256"/>
        </pc:sldMkLst>
        <pc:spChg chg="mod">
          <ac:chgData name="Ingram, Samantha" userId="S::skin223@uky.edu::ccfc2812-eca6-4531-a5df-6f1c2e01a9bf" providerId="AD" clId="Web-{22FF7CA3-5D31-A393-6D07-F025C86B03E9}" dt="2024-03-15T16:10:31.577" v="163" actId="1076"/>
          <ac:spMkLst>
            <pc:docMk/>
            <pc:sldMk cId="347520457" sldId="256"/>
            <ac:spMk id="22" creationId="{0D32C0A9-12E2-3CE1-8448-3AD7AAE8EC02}"/>
          </ac:spMkLst>
        </pc:spChg>
        <pc:spChg chg="mod">
          <ac:chgData name="Ingram, Samantha" userId="S::skin223@uky.edu::ccfc2812-eca6-4531-a5df-6f1c2e01a9bf" providerId="AD" clId="Web-{22FF7CA3-5D31-A393-6D07-F025C86B03E9}" dt="2024-03-15T16:10:23.232" v="162" actId="1076"/>
          <ac:spMkLst>
            <pc:docMk/>
            <pc:sldMk cId="347520457" sldId="256"/>
            <ac:spMk id="23" creationId="{5B69FC6E-A300-3FE5-A0A6-F19E09052277}"/>
          </ac:spMkLst>
        </pc:spChg>
        <pc:spChg chg="mod">
          <ac:chgData name="Ingram, Samantha" userId="S::skin223@uky.edu::ccfc2812-eca6-4531-a5df-6f1c2e01a9bf" providerId="AD" clId="Web-{22FF7CA3-5D31-A393-6D07-F025C86B03E9}" dt="2024-03-15T16:27:03.059" v="668" actId="20577"/>
          <ac:spMkLst>
            <pc:docMk/>
            <pc:sldMk cId="347520457" sldId="256"/>
            <ac:spMk id="26" creationId="{C4D5135B-A9F4-CCF6-E98E-93F57DFB9C2B}"/>
          </ac:spMkLst>
        </pc:spChg>
        <pc:spChg chg="mod">
          <ac:chgData name="Ingram, Samantha" userId="S::skin223@uky.edu::ccfc2812-eca6-4531-a5df-6f1c2e01a9bf" providerId="AD" clId="Web-{22FF7CA3-5D31-A393-6D07-F025C86B03E9}" dt="2024-03-15T16:10:55.249" v="165" actId="1076"/>
          <ac:spMkLst>
            <pc:docMk/>
            <pc:sldMk cId="347520457" sldId="256"/>
            <ac:spMk id="27" creationId="{2D6B0919-2714-4F47-30F9-081A29B099EE}"/>
          </ac:spMkLst>
        </pc:spChg>
      </pc:sldChg>
    </pc:docChg>
  </pc:docChgLst>
  <pc:docChgLst>
    <pc:chgData name="Gruper, Emma M." userId="S::emgr256@uky.edu::1e754e6a-d3d6-404e-8ed8-12b88cbdc772" providerId="AD" clId="Web-{A3FBC416-9055-6490-E74B-04335E141D84}"/>
    <pc:docChg chg="modSld">
      <pc:chgData name="Gruper, Emma M." userId="S::emgr256@uky.edu::1e754e6a-d3d6-404e-8ed8-12b88cbdc772" providerId="AD" clId="Web-{A3FBC416-9055-6490-E74B-04335E141D84}" dt="2024-03-18T21:24:46.848" v="34" actId="1076"/>
      <pc:docMkLst>
        <pc:docMk/>
      </pc:docMkLst>
      <pc:sldChg chg="modSp">
        <pc:chgData name="Gruper, Emma M." userId="S::emgr256@uky.edu::1e754e6a-d3d6-404e-8ed8-12b88cbdc772" providerId="AD" clId="Web-{A3FBC416-9055-6490-E74B-04335E141D84}" dt="2024-03-18T21:24:46.848" v="34" actId="1076"/>
        <pc:sldMkLst>
          <pc:docMk/>
          <pc:sldMk cId="347520457" sldId="256"/>
        </pc:sldMkLst>
        <pc:spChg chg="mod">
          <ac:chgData name="Gruper, Emma M." userId="S::emgr256@uky.edu::1e754e6a-d3d6-404e-8ed8-12b88cbdc772" providerId="AD" clId="Web-{A3FBC416-9055-6490-E74B-04335E141D84}" dt="2024-03-18T21:24:46.848" v="34" actId="1076"/>
          <ac:spMkLst>
            <pc:docMk/>
            <pc:sldMk cId="347520457" sldId="256"/>
            <ac:spMk id="14" creationId="{8A60724F-D2BC-8203-A71D-A03A83D947C1}"/>
          </ac:spMkLst>
        </pc:spChg>
        <pc:spChg chg="mod">
          <ac:chgData name="Gruper, Emma M." userId="S::emgr256@uky.edu::1e754e6a-d3d6-404e-8ed8-12b88cbdc772" providerId="AD" clId="Web-{A3FBC416-9055-6490-E74B-04335E141D84}" dt="2024-03-18T21:21:10.371" v="0" actId="1076"/>
          <ac:spMkLst>
            <pc:docMk/>
            <pc:sldMk cId="347520457" sldId="256"/>
            <ac:spMk id="20" creationId="{96B6B81D-8975-B72A-6F6C-4D81D7F70263}"/>
          </ac:spMkLst>
        </pc:spChg>
        <pc:spChg chg="mod">
          <ac:chgData name="Gruper, Emma M." userId="S::emgr256@uky.edu::1e754e6a-d3d6-404e-8ed8-12b88cbdc772" providerId="AD" clId="Web-{A3FBC416-9055-6490-E74B-04335E141D84}" dt="2024-03-18T21:23:54.096" v="29" actId="1076"/>
          <ac:spMkLst>
            <pc:docMk/>
            <pc:sldMk cId="347520457" sldId="256"/>
            <ac:spMk id="30" creationId="{37BCB1CA-24E2-26B3-4A5C-2F304799642A}"/>
          </ac:spMkLst>
        </pc:spChg>
        <pc:picChg chg="mod">
          <ac:chgData name="Gruper, Emma M." userId="S::emgr256@uky.edu::1e754e6a-d3d6-404e-8ed8-12b88cbdc772" providerId="AD" clId="Web-{A3FBC416-9055-6490-E74B-04335E141D84}" dt="2024-03-18T21:22:47.562" v="18" actId="1076"/>
          <ac:picMkLst>
            <pc:docMk/>
            <pc:sldMk cId="347520457" sldId="256"/>
            <ac:picMk id="8" creationId="{18C3FCA0-08A5-70B3-AE51-796E61E65FAC}"/>
          </ac:picMkLst>
        </pc:picChg>
        <pc:picChg chg="mod">
          <ac:chgData name="Gruper, Emma M." userId="S::emgr256@uky.edu::1e754e6a-d3d6-404e-8ed8-12b88cbdc772" providerId="AD" clId="Web-{A3FBC416-9055-6490-E74B-04335E141D84}" dt="2024-03-18T21:22:53.391" v="19" actId="1076"/>
          <ac:picMkLst>
            <pc:docMk/>
            <pc:sldMk cId="347520457" sldId="256"/>
            <ac:picMk id="12" creationId="{4F7CD0EE-0F7F-CE06-2A39-FC6841792C3F}"/>
          </ac:picMkLst>
        </pc:picChg>
        <pc:picChg chg="mod">
          <ac:chgData name="Gruper, Emma M." userId="S::emgr256@uky.edu::1e754e6a-d3d6-404e-8ed8-12b88cbdc772" providerId="AD" clId="Web-{A3FBC416-9055-6490-E74B-04335E141D84}" dt="2024-03-18T21:23:34.283" v="28" actId="14100"/>
          <ac:picMkLst>
            <pc:docMk/>
            <pc:sldMk cId="347520457" sldId="256"/>
            <ac:picMk id="18" creationId="{499A5C46-7ED9-E1EC-8873-58C3E5D5B275}"/>
          </ac:picMkLst>
        </pc:picChg>
        <pc:picChg chg="mod ord">
          <ac:chgData name="Gruper, Emma M." userId="S::emgr256@uky.edu::1e754e6a-d3d6-404e-8ed8-12b88cbdc772" providerId="AD" clId="Web-{A3FBC416-9055-6490-E74B-04335E141D84}" dt="2024-03-18T21:23:20.814" v="26"/>
          <ac:picMkLst>
            <pc:docMk/>
            <pc:sldMk cId="347520457" sldId="256"/>
            <ac:picMk id="23" creationId="{2B8B2C7B-93B2-D220-B048-9CAD349F8D2F}"/>
          </ac:picMkLst>
        </pc:picChg>
        <pc:picChg chg="mod">
          <ac:chgData name="Gruper, Emma M." userId="S::emgr256@uky.edu::1e754e6a-d3d6-404e-8ed8-12b88cbdc772" providerId="AD" clId="Web-{A3FBC416-9055-6490-E74B-04335E141D84}" dt="2024-03-18T21:24:11.956" v="31" actId="1076"/>
          <ac:picMkLst>
            <pc:docMk/>
            <pc:sldMk cId="347520457" sldId="256"/>
            <ac:picMk id="24" creationId="{ED0B9EE7-2D6F-D9B4-431E-D0FCF561386D}"/>
          </ac:picMkLst>
        </pc:picChg>
        <pc:picChg chg="mod">
          <ac:chgData name="Gruper, Emma M." userId="S::emgr256@uky.edu::1e754e6a-d3d6-404e-8ed8-12b88cbdc772" providerId="AD" clId="Web-{A3FBC416-9055-6490-E74B-04335E141D84}" dt="2024-03-18T21:24:29.472" v="33" actId="1076"/>
          <ac:picMkLst>
            <pc:docMk/>
            <pc:sldMk cId="347520457" sldId="256"/>
            <ac:picMk id="36" creationId="{4FADD5F0-4635-0562-DF7A-7F75373C34C1}"/>
          </ac:picMkLst>
        </pc:picChg>
      </pc:sldChg>
    </pc:docChg>
  </pc:docChgLst>
  <pc:docChgLst>
    <pc:chgData name="Stephenson, Austin" userId="S::acst225@uky.edu::0d2dbe15-ce7a-4189-b3cc-e969d94f6efe" providerId="AD" clId="Web-{668D76E1-BE85-F24E-D5D8-79B3C322DF69}"/>
    <pc:docChg chg="modSld">
      <pc:chgData name="Stephenson, Austin" userId="S::acst225@uky.edu::0d2dbe15-ce7a-4189-b3cc-e969d94f6efe" providerId="AD" clId="Web-{668D76E1-BE85-F24E-D5D8-79B3C322DF69}" dt="2024-03-18T21:16:07.588" v="296" actId="20577"/>
      <pc:docMkLst>
        <pc:docMk/>
      </pc:docMkLst>
      <pc:sldChg chg="addSp delSp modSp">
        <pc:chgData name="Stephenson, Austin" userId="S::acst225@uky.edu::0d2dbe15-ce7a-4189-b3cc-e969d94f6efe" providerId="AD" clId="Web-{668D76E1-BE85-F24E-D5D8-79B3C322DF69}" dt="2024-03-18T21:16:07.588" v="296" actId="20577"/>
        <pc:sldMkLst>
          <pc:docMk/>
          <pc:sldMk cId="347520457" sldId="256"/>
        </pc:sldMkLst>
        <pc:spChg chg="mod">
          <ac:chgData name="Stephenson, Austin" userId="S::acst225@uky.edu::0d2dbe15-ce7a-4189-b3cc-e969d94f6efe" providerId="AD" clId="Web-{668D76E1-BE85-F24E-D5D8-79B3C322DF69}" dt="2024-03-18T21:16:07.588" v="296" actId="20577"/>
          <ac:spMkLst>
            <pc:docMk/>
            <pc:sldMk cId="347520457" sldId="256"/>
            <ac:spMk id="10" creationId="{CA7447CC-003F-E566-6C22-344CB2FCFE83}"/>
          </ac:spMkLst>
        </pc:spChg>
        <pc:spChg chg="mod">
          <ac:chgData name="Stephenson, Austin" userId="S::acst225@uky.edu::0d2dbe15-ce7a-4189-b3cc-e969d94f6efe" providerId="AD" clId="Web-{668D76E1-BE85-F24E-D5D8-79B3C322DF69}" dt="2024-03-18T20:29:49.242" v="24" actId="14100"/>
          <ac:spMkLst>
            <pc:docMk/>
            <pc:sldMk cId="347520457" sldId="256"/>
            <ac:spMk id="13" creationId="{CC9D8F58-942B-73CE-4B25-041F42681F2B}"/>
          </ac:spMkLst>
        </pc:spChg>
        <pc:spChg chg="mod">
          <ac:chgData name="Stephenson, Austin" userId="S::acst225@uky.edu::0d2dbe15-ce7a-4189-b3cc-e969d94f6efe" providerId="AD" clId="Web-{668D76E1-BE85-F24E-D5D8-79B3C322DF69}" dt="2024-03-18T20:29:40.023" v="23" actId="20577"/>
          <ac:spMkLst>
            <pc:docMk/>
            <pc:sldMk cId="347520457" sldId="256"/>
            <ac:spMk id="14" creationId="{8A60724F-D2BC-8203-A71D-A03A83D947C1}"/>
          </ac:spMkLst>
        </pc:spChg>
        <pc:spChg chg="mod">
          <ac:chgData name="Stephenson, Austin" userId="S::acst225@uky.edu::0d2dbe15-ce7a-4189-b3cc-e969d94f6efe" providerId="AD" clId="Web-{668D76E1-BE85-F24E-D5D8-79B3C322DF69}" dt="2024-03-18T21:00:48.332" v="245" actId="20577"/>
          <ac:spMkLst>
            <pc:docMk/>
            <pc:sldMk cId="347520457" sldId="256"/>
            <ac:spMk id="16" creationId="{B42B5FBD-D37B-E1F3-0BBD-02F373FA0045}"/>
          </ac:spMkLst>
        </pc:spChg>
        <pc:spChg chg="mod">
          <ac:chgData name="Stephenson, Austin" userId="S::acst225@uky.edu::0d2dbe15-ce7a-4189-b3cc-e969d94f6efe" providerId="AD" clId="Web-{668D76E1-BE85-F24E-D5D8-79B3C322DF69}" dt="2024-03-18T20:53:36.252" v="173" actId="1076"/>
          <ac:spMkLst>
            <pc:docMk/>
            <pc:sldMk cId="347520457" sldId="256"/>
            <ac:spMk id="17" creationId="{1C4E75EC-C331-E5F9-7749-8C24CF0D032D}"/>
          </ac:spMkLst>
        </pc:spChg>
        <pc:spChg chg="mod">
          <ac:chgData name="Stephenson, Austin" userId="S::acst225@uky.edu::0d2dbe15-ce7a-4189-b3cc-e969d94f6efe" providerId="AD" clId="Web-{668D76E1-BE85-F24E-D5D8-79B3C322DF69}" dt="2024-03-18T21:02:24.570" v="254" actId="1076"/>
          <ac:spMkLst>
            <pc:docMk/>
            <pc:sldMk cId="347520457" sldId="256"/>
            <ac:spMk id="19" creationId="{F09570EA-2D30-2FF2-46D0-9315CF02CAE2}"/>
          </ac:spMkLst>
        </pc:spChg>
        <pc:spChg chg="mod">
          <ac:chgData name="Stephenson, Austin" userId="S::acst225@uky.edu::0d2dbe15-ce7a-4189-b3cc-e969d94f6efe" providerId="AD" clId="Web-{668D76E1-BE85-F24E-D5D8-79B3C322DF69}" dt="2024-03-18T21:13:41.269" v="286" actId="20577"/>
          <ac:spMkLst>
            <pc:docMk/>
            <pc:sldMk cId="347520457" sldId="256"/>
            <ac:spMk id="20" creationId="{96B6B81D-8975-B72A-6F6C-4D81D7F70263}"/>
          </ac:spMkLst>
        </pc:spChg>
        <pc:spChg chg="mod">
          <ac:chgData name="Stephenson, Austin" userId="S::acst225@uky.edu::0d2dbe15-ce7a-4189-b3cc-e969d94f6efe" providerId="AD" clId="Web-{668D76E1-BE85-F24E-D5D8-79B3C322DF69}" dt="2024-03-18T21:11:59.140" v="280" actId="20577"/>
          <ac:spMkLst>
            <pc:docMk/>
            <pc:sldMk cId="347520457" sldId="256"/>
            <ac:spMk id="22" creationId="{0D32C0A9-12E2-3CE1-8448-3AD7AAE8EC02}"/>
          </ac:spMkLst>
        </pc:spChg>
        <pc:spChg chg="mod">
          <ac:chgData name="Stephenson, Austin" userId="S::acst225@uky.edu::0d2dbe15-ce7a-4189-b3cc-e969d94f6efe" providerId="AD" clId="Web-{668D76E1-BE85-F24E-D5D8-79B3C322DF69}" dt="2024-03-18T21:03:08.525" v="259" actId="1076"/>
          <ac:spMkLst>
            <pc:docMk/>
            <pc:sldMk cId="347520457" sldId="256"/>
            <ac:spMk id="25" creationId="{6C895489-1148-F416-1A75-E7735E3A17E0}"/>
          </ac:spMkLst>
        </pc:spChg>
        <pc:spChg chg="mod">
          <ac:chgData name="Stephenson, Austin" userId="S::acst225@uky.edu::0d2dbe15-ce7a-4189-b3cc-e969d94f6efe" providerId="AD" clId="Web-{668D76E1-BE85-F24E-D5D8-79B3C322DF69}" dt="2024-03-18T21:02:52.103" v="258" actId="20577"/>
          <ac:spMkLst>
            <pc:docMk/>
            <pc:sldMk cId="347520457" sldId="256"/>
            <ac:spMk id="26" creationId="{C4D5135B-A9F4-CCF6-E98E-93F57DFB9C2B}"/>
          </ac:spMkLst>
        </pc:spChg>
        <pc:spChg chg="mod">
          <ac:chgData name="Stephenson, Austin" userId="S::acst225@uky.edu::0d2dbe15-ce7a-4189-b3cc-e969d94f6efe" providerId="AD" clId="Web-{668D76E1-BE85-F24E-D5D8-79B3C322DF69}" dt="2024-03-18T20:51:48.341" v="162" actId="1076"/>
          <ac:spMkLst>
            <pc:docMk/>
            <pc:sldMk cId="347520457" sldId="256"/>
            <ac:spMk id="27" creationId="{2D6B0919-2714-4F47-30F9-081A29B099EE}"/>
          </ac:spMkLst>
        </pc:spChg>
        <pc:spChg chg="mod">
          <ac:chgData name="Stephenson, Austin" userId="S::acst225@uky.edu::0d2dbe15-ce7a-4189-b3cc-e969d94f6efe" providerId="AD" clId="Web-{668D76E1-BE85-F24E-D5D8-79B3C322DF69}" dt="2024-03-18T21:02:06.460" v="253" actId="1076"/>
          <ac:spMkLst>
            <pc:docMk/>
            <pc:sldMk cId="347520457" sldId="256"/>
            <ac:spMk id="28" creationId="{AB81990C-A152-0ED3-0851-122D6432C218}"/>
          </ac:spMkLst>
        </pc:spChg>
        <pc:spChg chg="mod">
          <ac:chgData name="Stephenson, Austin" userId="S::acst225@uky.edu::0d2dbe15-ce7a-4189-b3cc-e969d94f6efe" providerId="AD" clId="Web-{668D76E1-BE85-F24E-D5D8-79B3C322DF69}" dt="2024-03-18T21:01:55.506" v="252" actId="1076"/>
          <ac:spMkLst>
            <pc:docMk/>
            <pc:sldMk cId="347520457" sldId="256"/>
            <ac:spMk id="29" creationId="{55178651-F164-CA0E-13C4-8A845411D009}"/>
          </ac:spMkLst>
        </pc:spChg>
        <pc:spChg chg="mod">
          <ac:chgData name="Stephenson, Austin" userId="S::acst225@uky.edu::0d2dbe15-ce7a-4189-b3cc-e969d94f6efe" providerId="AD" clId="Web-{668D76E1-BE85-F24E-D5D8-79B3C322DF69}" dt="2024-03-18T21:07:41.114" v="271" actId="20577"/>
          <ac:spMkLst>
            <pc:docMk/>
            <pc:sldMk cId="347520457" sldId="256"/>
            <ac:spMk id="30" creationId="{37BCB1CA-24E2-26B3-4A5C-2F304799642A}"/>
          </ac:spMkLst>
        </pc:spChg>
        <pc:picChg chg="mod">
          <ac:chgData name="Stephenson, Austin" userId="S::acst225@uky.edu::0d2dbe15-ce7a-4189-b3cc-e969d94f6efe" providerId="AD" clId="Web-{668D76E1-BE85-F24E-D5D8-79B3C322DF69}" dt="2024-03-18T21:04:50.576" v="264" actId="14100"/>
          <ac:picMkLst>
            <pc:docMk/>
            <pc:sldMk cId="347520457" sldId="256"/>
            <ac:picMk id="3" creationId="{C2568883-B3D9-EEF3-95BB-DC59DC4F2FB8}"/>
          </ac:picMkLst>
        </pc:picChg>
        <pc:picChg chg="add del mod">
          <ac:chgData name="Stephenson, Austin" userId="S::acst225@uky.edu::0d2dbe15-ce7a-4189-b3cc-e969d94f6efe" providerId="AD" clId="Web-{668D76E1-BE85-F24E-D5D8-79B3C322DF69}" dt="2024-03-18T20:50:36.917" v="156"/>
          <ac:picMkLst>
            <pc:docMk/>
            <pc:sldMk cId="347520457" sldId="256"/>
            <ac:picMk id="24" creationId="{65437A84-A9CC-D4FA-8D31-77ABDCE72515}"/>
          </ac:picMkLst>
        </pc:picChg>
        <pc:picChg chg="add mod">
          <ac:chgData name="Stephenson, Austin" userId="S::acst225@uky.edu::0d2dbe15-ce7a-4189-b3cc-e969d94f6efe" providerId="AD" clId="Web-{668D76E1-BE85-F24E-D5D8-79B3C322DF69}" dt="2024-03-18T21:01:16.864" v="249" actId="1076"/>
          <ac:picMkLst>
            <pc:docMk/>
            <pc:sldMk cId="347520457" sldId="256"/>
            <ac:picMk id="32" creationId="{CA860E09-3F93-4D12-909C-B74C08E9FE62}"/>
          </ac:picMkLst>
        </pc:picChg>
        <pc:picChg chg="add mod">
          <ac:chgData name="Stephenson, Austin" userId="S::acst225@uky.edu::0d2dbe15-ce7a-4189-b3cc-e969d94f6efe" providerId="AD" clId="Web-{668D76E1-BE85-F24E-D5D8-79B3C322DF69}" dt="2024-03-18T20:48:26.599" v="148" actId="1076"/>
          <ac:picMkLst>
            <pc:docMk/>
            <pc:sldMk cId="347520457" sldId="256"/>
            <ac:picMk id="33" creationId="{05BBD063-697C-17B4-0F22-C07C26D4E83F}"/>
          </ac:picMkLst>
        </pc:picChg>
        <pc:picChg chg="add mod">
          <ac:chgData name="Stephenson, Austin" userId="S::acst225@uky.edu::0d2dbe15-ce7a-4189-b3cc-e969d94f6efe" providerId="AD" clId="Web-{668D76E1-BE85-F24E-D5D8-79B3C322DF69}" dt="2024-03-18T21:01:46.834" v="251" actId="1076"/>
          <ac:picMkLst>
            <pc:docMk/>
            <pc:sldMk cId="347520457" sldId="256"/>
            <ac:picMk id="34" creationId="{FEEFF0DC-2F70-84F2-4220-203855A0264A}"/>
          </ac:picMkLst>
        </pc:picChg>
        <pc:picChg chg="add mod">
          <ac:chgData name="Stephenson, Austin" userId="S::acst225@uky.edu::0d2dbe15-ce7a-4189-b3cc-e969d94f6efe" providerId="AD" clId="Web-{668D76E1-BE85-F24E-D5D8-79B3C322DF69}" dt="2024-03-18T21:02:40.524" v="255" actId="1076"/>
          <ac:picMkLst>
            <pc:docMk/>
            <pc:sldMk cId="347520457" sldId="256"/>
            <ac:picMk id="35" creationId="{9F8645D4-0493-446D-A374-44E574B95E33}"/>
          </ac:picMkLst>
        </pc:picChg>
        <pc:picChg chg="add mod">
          <ac:chgData name="Stephenson, Austin" userId="S::acst225@uky.edu::0d2dbe15-ce7a-4189-b3cc-e969d94f6efe" providerId="AD" clId="Web-{668D76E1-BE85-F24E-D5D8-79B3C322DF69}" dt="2024-03-18T21:03:44.495" v="263" actId="1076"/>
          <ac:picMkLst>
            <pc:docMk/>
            <pc:sldMk cId="347520457" sldId="256"/>
            <ac:picMk id="37" creationId="{20C7FE81-DB65-E00C-7BD1-3ECFF892A126}"/>
          </ac:picMkLst>
        </pc:picChg>
      </pc:sldChg>
    </pc:docChg>
  </pc:docChgLst>
  <pc:docChgLst>
    <pc:chgData name="Leathers, Hunter N." userId="S::hnle224@uky.edu::65e4a8bf-267b-4c8b-917e-5e0aa3cc905d" providerId="AD" clId="Web-{7ABF5035-86F6-9DD9-F8E0-88A441D9B7D7}"/>
    <pc:docChg chg="modSld">
      <pc:chgData name="Leathers, Hunter N." userId="S::hnle224@uky.edu::65e4a8bf-267b-4c8b-917e-5e0aa3cc905d" providerId="AD" clId="Web-{7ABF5035-86F6-9DD9-F8E0-88A441D9B7D7}" dt="2024-03-18T15:07:40.609" v="241" actId="1076"/>
      <pc:docMkLst>
        <pc:docMk/>
      </pc:docMkLst>
      <pc:sldChg chg="addSp delSp modSp">
        <pc:chgData name="Leathers, Hunter N." userId="S::hnle224@uky.edu::65e4a8bf-267b-4c8b-917e-5e0aa3cc905d" providerId="AD" clId="Web-{7ABF5035-86F6-9DD9-F8E0-88A441D9B7D7}" dt="2024-03-18T15:07:40.609" v="241" actId="1076"/>
        <pc:sldMkLst>
          <pc:docMk/>
          <pc:sldMk cId="347520457" sldId="256"/>
        </pc:sldMkLst>
        <pc:spChg chg="mod">
          <ac:chgData name="Leathers, Hunter N." userId="S::hnle224@uky.edu::65e4a8bf-267b-4c8b-917e-5e0aa3cc905d" providerId="AD" clId="Web-{7ABF5035-86F6-9DD9-F8E0-88A441D9B7D7}" dt="2024-03-18T15:05:53.075" v="219" actId="20577"/>
          <ac:spMkLst>
            <pc:docMk/>
            <pc:sldMk cId="347520457" sldId="256"/>
            <ac:spMk id="20" creationId="{96B6B81D-8975-B72A-6F6C-4D81D7F70263}"/>
          </ac:spMkLst>
        </pc:spChg>
        <pc:spChg chg="mod">
          <ac:chgData name="Leathers, Hunter N." userId="S::hnle224@uky.edu::65e4a8bf-267b-4c8b-917e-5e0aa3cc905d" providerId="AD" clId="Web-{7ABF5035-86F6-9DD9-F8E0-88A441D9B7D7}" dt="2024-03-18T14:30:58.343" v="24" actId="1076"/>
          <ac:spMkLst>
            <pc:docMk/>
            <pc:sldMk cId="347520457" sldId="256"/>
            <ac:spMk id="21" creationId="{4F999181-FC25-8100-8643-F5DF8CA3C55E}"/>
          </ac:spMkLst>
        </pc:spChg>
        <pc:spChg chg="add del mod">
          <ac:chgData name="Leathers, Hunter N." userId="S::hnle224@uky.edu::65e4a8bf-267b-4c8b-917e-5e0aa3cc905d" providerId="AD" clId="Web-{7ABF5035-86F6-9DD9-F8E0-88A441D9B7D7}" dt="2024-03-18T15:06:24.060" v="224"/>
          <ac:spMkLst>
            <pc:docMk/>
            <pc:sldMk cId="347520457" sldId="256"/>
            <ac:spMk id="24" creationId="{6BB3D268-4347-CA37-1E71-28BFAFBFDBC6}"/>
          </ac:spMkLst>
        </pc:spChg>
        <pc:spChg chg="add mod">
          <ac:chgData name="Leathers, Hunter N." userId="S::hnle224@uky.edu::65e4a8bf-267b-4c8b-917e-5e0aa3cc905d" providerId="AD" clId="Web-{7ABF5035-86F6-9DD9-F8E0-88A441D9B7D7}" dt="2024-03-18T15:07:40.609" v="241" actId="1076"/>
          <ac:spMkLst>
            <pc:docMk/>
            <pc:sldMk cId="347520457" sldId="256"/>
            <ac:spMk id="30" creationId="{37BCB1CA-24E2-26B3-4A5C-2F304799642A}"/>
          </ac:spMkLst>
        </pc:spChg>
        <pc:spChg chg="del mod">
          <ac:chgData name="Leathers, Hunter N." userId="S::hnle224@uky.edu::65e4a8bf-267b-4c8b-917e-5e0aa3cc905d" providerId="AD" clId="Web-{7ABF5035-86F6-9DD9-F8E0-88A441D9B7D7}" dt="2024-03-18T14:30:41.280" v="13"/>
          <ac:spMkLst>
            <pc:docMk/>
            <pc:sldMk cId="347520457" sldId="256"/>
            <ac:spMk id="30" creationId="{3A79F0E7-69F1-5C71-7DAF-84EEC7ECA479}"/>
          </ac:spMkLst>
        </pc:spChg>
        <pc:picChg chg="add mod">
          <ac:chgData name="Leathers, Hunter N." userId="S::hnle224@uky.edu::65e4a8bf-267b-4c8b-917e-5e0aa3cc905d" providerId="AD" clId="Web-{7ABF5035-86F6-9DD9-F8E0-88A441D9B7D7}" dt="2024-03-18T15:04:12.400" v="210" actId="14100"/>
          <ac:picMkLst>
            <pc:docMk/>
            <pc:sldMk cId="347520457" sldId="256"/>
            <ac:picMk id="5" creationId="{4CDC291C-6A81-0803-0EEF-F978B372839C}"/>
          </ac:picMkLst>
        </pc:picChg>
        <pc:picChg chg="del">
          <ac:chgData name="Leathers, Hunter N." userId="S::hnle224@uky.edu::65e4a8bf-267b-4c8b-917e-5e0aa3cc905d" providerId="AD" clId="Web-{7ABF5035-86F6-9DD9-F8E0-88A441D9B7D7}" dt="2024-03-18T14:30:17.107" v="5"/>
          <ac:picMkLst>
            <pc:docMk/>
            <pc:sldMk cId="347520457" sldId="256"/>
            <ac:picMk id="8" creationId="{8C3DA3E8-0769-42F2-7E60-CB1ACD648959}"/>
          </ac:picMkLst>
        </pc:picChg>
      </pc:sldChg>
    </pc:docChg>
  </pc:docChgLst>
  <pc:docChgLst>
    <pc:chgData name="Dupin, Colby J." userId="S::cjdu237@uky.edu::bc2aaf61-db84-41d4-95ac-aaafd2b07b7d" providerId="AD" clId="Web-{32DF6866-BE7E-D418-50A9-CB9ACFA01F09}"/>
    <pc:docChg chg="modSld">
      <pc:chgData name="Dupin, Colby J." userId="S::cjdu237@uky.edu::bc2aaf61-db84-41d4-95ac-aaafd2b07b7d" providerId="AD" clId="Web-{32DF6866-BE7E-D418-50A9-CB9ACFA01F09}" dt="2024-03-18T14:37:54.145" v="31" actId="20577"/>
      <pc:docMkLst>
        <pc:docMk/>
      </pc:docMkLst>
      <pc:sldChg chg="modSp">
        <pc:chgData name="Dupin, Colby J." userId="S::cjdu237@uky.edu::bc2aaf61-db84-41d4-95ac-aaafd2b07b7d" providerId="AD" clId="Web-{32DF6866-BE7E-D418-50A9-CB9ACFA01F09}" dt="2024-03-18T14:37:54.145" v="31" actId="20577"/>
        <pc:sldMkLst>
          <pc:docMk/>
          <pc:sldMk cId="347520457" sldId="256"/>
        </pc:sldMkLst>
        <pc:spChg chg="mod">
          <ac:chgData name="Dupin, Colby J." userId="S::cjdu237@uky.edu::bc2aaf61-db84-41d4-95ac-aaafd2b07b7d" providerId="AD" clId="Web-{32DF6866-BE7E-D418-50A9-CB9ACFA01F09}" dt="2024-03-18T14:37:54.145" v="31" actId="20577"/>
          <ac:spMkLst>
            <pc:docMk/>
            <pc:sldMk cId="347520457" sldId="256"/>
            <ac:spMk id="22" creationId="{0D32C0A9-12E2-3CE1-8448-3AD7AAE8EC02}"/>
          </ac:spMkLst>
        </pc:spChg>
      </pc:sldChg>
    </pc:docChg>
  </pc:docChgLst>
  <pc:docChgLst>
    <pc:chgData name="Leathers, Hunter N." userId="S::hnle224@uky.edu::65e4a8bf-267b-4c8b-917e-5e0aa3cc905d" providerId="AD" clId="Web-{EB56A49A-D83D-9A04-06C9-7AB5E0177F42}"/>
    <pc:docChg chg="modSld">
      <pc:chgData name="Leathers, Hunter N." userId="S::hnle224@uky.edu::65e4a8bf-267b-4c8b-917e-5e0aa3cc905d" providerId="AD" clId="Web-{EB56A49A-D83D-9A04-06C9-7AB5E0177F42}" dt="2024-03-18T14:28:46.694" v="11" actId="20577"/>
      <pc:docMkLst>
        <pc:docMk/>
      </pc:docMkLst>
      <pc:sldChg chg="addSp delSp modSp">
        <pc:chgData name="Leathers, Hunter N." userId="S::hnle224@uky.edu::65e4a8bf-267b-4c8b-917e-5e0aa3cc905d" providerId="AD" clId="Web-{EB56A49A-D83D-9A04-06C9-7AB5E0177F42}" dt="2024-03-18T14:28:46.694" v="11" actId="20577"/>
        <pc:sldMkLst>
          <pc:docMk/>
          <pc:sldMk cId="347520457" sldId="256"/>
        </pc:sldMkLst>
        <pc:spChg chg="mod">
          <ac:chgData name="Leathers, Hunter N." userId="S::hnle224@uky.edu::65e4a8bf-267b-4c8b-917e-5e0aa3cc905d" providerId="AD" clId="Web-{EB56A49A-D83D-9A04-06C9-7AB5E0177F42}" dt="2024-03-18T14:14:17.098" v="0" actId="1076"/>
          <ac:spMkLst>
            <pc:docMk/>
            <pc:sldMk cId="347520457" sldId="256"/>
            <ac:spMk id="19" creationId="{F09570EA-2D30-2FF2-46D0-9315CF02CAE2}"/>
          </ac:spMkLst>
        </pc:spChg>
        <pc:spChg chg="mod">
          <ac:chgData name="Leathers, Hunter N." userId="S::hnle224@uky.edu::65e4a8bf-267b-4c8b-917e-5e0aa3cc905d" providerId="AD" clId="Web-{EB56A49A-D83D-9A04-06C9-7AB5E0177F42}" dt="2024-03-18T14:28:46.694" v="11" actId="20577"/>
          <ac:spMkLst>
            <pc:docMk/>
            <pc:sldMk cId="347520457" sldId="256"/>
            <ac:spMk id="20" creationId="{96B6B81D-8975-B72A-6F6C-4D81D7F70263}"/>
          </ac:spMkLst>
        </pc:spChg>
        <pc:picChg chg="del">
          <ac:chgData name="Leathers, Hunter N." userId="S::hnle224@uky.edu::65e4a8bf-267b-4c8b-917e-5e0aa3cc905d" providerId="AD" clId="Web-{EB56A49A-D83D-9A04-06C9-7AB5E0177F42}" dt="2024-03-18T14:28:03.271" v="2"/>
          <ac:picMkLst>
            <pc:docMk/>
            <pc:sldMk cId="347520457" sldId="256"/>
            <ac:picMk id="5" creationId="{B7F683A9-ECA2-4E75-B564-41974E2F887C}"/>
          </ac:picMkLst>
        </pc:picChg>
        <pc:picChg chg="add mod">
          <ac:chgData name="Leathers, Hunter N." userId="S::hnle224@uky.edu::65e4a8bf-267b-4c8b-917e-5e0aa3cc905d" providerId="AD" clId="Web-{EB56A49A-D83D-9A04-06C9-7AB5E0177F42}" dt="2024-03-18T14:28:10.552" v="4" actId="14100"/>
          <ac:picMkLst>
            <pc:docMk/>
            <pc:sldMk cId="347520457" sldId="256"/>
            <ac:picMk id="8" creationId="{8C3DA3E8-0769-42F2-7E60-CB1ACD648959}"/>
          </ac:picMkLst>
        </pc:picChg>
      </pc:sldChg>
    </pc:docChg>
  </pc:docChgLst>
  <pc:docChgLst>
    <pc:chgData name="Dupin, Colby J." userId="S::cjdu237@uky.edu::bc2aaf61-db84-41d4-95ac-aaafd2b07b7d" providerId="AD" clId="Web-{BBA7C40F-D702-38A5-7F45-ECE73C182D6E}"/>
    <pc:docChg chg="modSld">
      <pc:chgData name="Dupin, Colby J." userId="S::cjdu237@uky.edu::bc2aaf61-db84-41d4-95ac-aaafd2b07b7d" providerId="AD" clId="Web-{BBA7C40F-D702-38A5-7F45-ECE73C182D6E}" dt="2024-03-17T16:58:48.795" v="487" actId="20577"/>
      <pc:docMkLst>
        <pc:docMk/>
      </pc:docMkLst>
      <pc:sldChg chg="delSp modSp">
        <pc:chgData name="Dupin, Colby J." userId="S::cjdu237@uky.edu::bc2aaf61-db84-41d4-95ac-aaafd2b07b7d" providerId="AD" clId="Web-{BBA7C40F-D702-38A5-7F45-ECE73C182D6E}" dt="2024-03-17T16:58:48.795" v="487" actId="20577"/>
        <pc:sldMkLst>
          <pc:docMk/>
          <pc:sldMk cId="347520457" sldId="256"/>
        </pc:sldMkLst>
        <pc:spChg chg="del mod">
          <ac:chgData name="Dupin, Colby J." userId="S::cjdu237@uky.edu::bc2aaf61-db84-41d4-95ac-aaafd2b07b7d" providerId="AD" clId="Web-{BBA7C40F-D702-38A5-7F45-ECE73C182D6E}" dt="2024-03-17T16:44:48.194" v="5"/>
          <ac:spMkLst>
            <pc:docMk/>
            <pc:sldMk cId="347520457" sldId="256"/>
            <ac:spMk id="18" creationId="{CA898114-6AD7-458B-1155-DF4BBE9DBE4B}"/>
          </ac:spMkLst>
        </pc:spChg>
        <pc:spChg chg="mod">
          <ac:chgData name="Dupin, Colby J." userId="S::cjdu237@uky.edu::bc2aaf61-db84-41d4-95ac-aaafd2b07b7d" providerId="AD" clId="Web-{BBA7C40F-D702-38A5-7F45-ECE73C182D6E}" dt="2024-03-17T16:58:48.795" v="487" actId="20577"/>
          <ac:spMkLst>
            <pc:docMk/>
            <pc:sldMk cId="347520457" sldId="256"/>
            <ac:spMk id="22" creationId="{0D32C0A9-12E2-3CE1-8448-3AD7AAE8EC02}"/>
          </ac:spMkLst>
        </pc:spChg>
        <pc:picChg chg="mod">
          <ac:chgData name="Dupin, Colby J." userId="S::cjdu237@uky.edu::bc2aaf61-db84-41d4-95ac-aaafd2b07b7d" providerId="AD" clId="Web-{BBA7C40F-D702-38A5-7F45-ECE73C182D6E}" dt="2024-03-17T16:44:55.929" v="7" actId="1076"/>
          <ac:picMkLst>
            <pc:docMk/>
            <pc:sldMk cId="347520457" sldId="256"/>
            <ac:picMk id="40" creationId="{506C9BA1-1F48-AEDD-F135-066EFBE1691F}"/>
          </ac:picMkLst>
        </pc:picChg>
      </pc:sldChg>
    </pc:docChg>
  </pc:docChgLst>
  <pc:docChgLst>
    <pc:chgData name="Ingram, Samantha" userId="S::skin223@uky.edu::ccfc2812-eca6-4531-a5df-6f1c2e01a9bf" providerId="AD" clId="Web-{B53AEC47-94B0-708E-5AAD-EE4618C6D1F0}"/>
    <pc:docChg chg="modSld">
      <pc:chgData name="Ingram, Samantha" userId="S::skin223@uky.edu::ccfc2812-eca6-4531-a5df-6f1c2e01a9bf" providerId="AD" clId="Web-{B53AEC47-94B0-708E-5AAD-EE4618C6D1F0}" dt="2024-03-18T17:53:23.922" v="349" actId="1076"/>
      <pc:docMkLst>
        <pc:docMk/>
      </pc:docMkLst>
      <pc:sldChg chg="addSp modSp">
        <pc:chgData name="Ingram, Samantha" userId="S::skin223@uky.edu::ccfc2812-eca6-4531-a5df-6f1c2e01a9bf" providerId="AD" clId="Web-{B53AEC47-94B0-708E-5AAD-EE4618C6D1F0}" dt="2024-03-18T17:53:23.922" v="349" actId="1076"/>
        <pc:sldMkLst>
          <pc:docMk/>
          <pc:sldMk cId="347520457" sldId="256"/>
        </pc:sldMkLst>
        <pc:spChg chg="mod">
          <ac:chgData name="Ingram, Samantha" userId="S::skin223@uky.edu::ccfc2812-eca6-4531-a5df-6f1c2e01a9bf" providerId="AD" clId="Web-{B53AEC47-94B0-708E-5AAD-EE4618C6D1F0}" dt="2024-03-18T15:00:09.620" v="45" actId="20577"/>
          <ac:spMkLst>
            <pc:docMk/>
            <pc:sldMk cId="347520457" sldId="256"/>
            <ac:spMk id="10" creationId="{CA7447CC-003F-E566-6C22-344CB2FCFE83}"/>
          </ac:spMkLst>
        </pc:spChg>
        <pc:spChg chg="mod">
          <ac:chgData name="Ingram, Samantha" userId="S::skin223@uky.edu::ccfc2812-eca6-4531-a5df-6f1c2e01a9bf" providerId="AD" clId="Web-{B53AEC47-94B0-708E-5AAD-EE4618C6D1F0}" dt="2024-03-18T17:53:17.640" v="348" actId="1076"/>
          <ac:spMkLst>
            <pc:docMk/>
            <pc:sldMk cId="347520457" sldId="256"/>
            <ac:spMk id="16" creationId="{B42B5FBD-D37B-E1F3-0BBD-02F373FA0045}"/>
          </ac:spMkLst>
        </pc:spChg>
        <pc:spChg chg="mod">
          <ac:chgData name="Ingram, Samantha" userId="S::skin223@uky.edu::ccfc2812-eca6-4531-a5df-6f1c2e01a9bf" providerId="AD" clId="Web-{B53AEC47-94B0-708E-5AAD-EE4618C6D1F0}" dt="2024-03-18T17:53:07.281" v="346" actId="1076"/>
          <ac:spMkLst>
            <pc:docMk/>
            <pc:sldMk cId="347520457" sldId="256"/>
            <ac:spMk id="17" creationId="{1C4E75EC-C331-E5F9-7749-8C24CF0D032D}"/>
          </ac:spMkLst>
        </pc:spChg>
        <pc:spChg chg="mod">
          <ac:chgData name="Ingram, Samantha" userId="S::skin223@uky.edu::ccfc2812-eca6-4531-a5df-6f1c2e01a9bf" providerId="AD" clId="Web-{B53AEC47-94B0-708E-5AAD-EE4618C6D1F0}" dt="2024-03-18T17:53:23.922" v="349" actId="1076"/>
          <ac:spMkLst>
            <pc:docMk/>
            <pc:sldMk cId="347520457" sldId="256"/>
            <ac:spMk id="19" creationId="{F09570EA-2D30-2FF2-46D0-9315CF02CAE2}"/>
          </ac:spMkLst>
        </pc:spChg>
        <pc:spChg chg="mod">
          <ac:chgData name="Ingram, Samantha" userId="S::skin223@uky.edu::ccfc2812-eca6-4531-a5df-6f1c2e01a9bf" providerId="AD" clId="Web-{B53AEC47-94B0-708E-5AAD-EE4618C6D1F0}" dt="2024-03-18T17:52:02.606" v="343" actId="20577"/>
          <ac:spMkLst>
            <pc:docMk/>
            <pc:sldMk cId="347520457" sldId="256"/>
            <ac:spMk id="26" creationId="{C4D5135B-A9F4-CCF6-E98E-93F57DFB9C2B}"/>
          </ac:spMkLst>
        </pc:spChg>
        <pc:spChg chg="mod">
          <ac:chgData name="Ingram, Samantha" userId="S::skin223@uky.edu::ccfc2812-eca6-4531-a5df-6f1c2e01a9bf" providerId="AD" clId="Web-{B53AEC47-94B0-708E-5AAD-EE4618C6D1F0}" dt="2024-03-18T15:17:23.454" v="326" actId="1076"/>
          <ac:spMkLst>
            <pc:docMk/>
            <pc:sldMk cId="347520457" sldId="256"/>
            <ac:spMk id="28" creationId="{AB81990C-A152-0ED3-0851-122D6432C218}"/>
          </ac:spMkLst>
        </pc:spChg>
        <pc:spChg chg="mod">
          <ac:chgData name="Ingram, Samantha" userId="S::skin223@uky.edu::ccfc2812-eca6-4531-a5df-6f1c2e01a9bf" providerId="AD" clId="Web-{B53AEC47-94B0-708E-5AAD-EE4618C6D1F0}" dt="2024-03-18T15:17:30.220" v="327" actId="1076"/>
          <ac:spMkLst>
            <pc:docMk/>
            <pc:sldMk cId="347520457" sldId="256"/>
            <ac:spMk id="29" creationId="{55178651-F164-CA0E-13C4-8A845411D009}"/>
          </ac:spMkLst>
        </pc:spChg>
        <pc:spChg chg="mod">
          <ac:chgData name="Ingram, Samantha" userId="S::skin223@uky.edu::ccfc2812-eca6-4531-a5df-6f1c2e01a9bf" providerId="AD" clId="Web-{B53AEC47-94B0-708E-5AAD-EE4618C6D1F0}" dt="2024-03-18T15:09:07.092" v="121" actId="1076"/>
          <ac:spMkLst>
            <pc:docMk/>
            <pc:sldMk cId="347520457" sldId="256"/>
            <ac:spMk id="30" creationId="{37BCB1CA-24E2-26B3-4A5C-2F304799642A}"/>
          </ac:spMkLst>
        </pc:spChg>
        <pc:spChg chg="add mod">
          <ac:chgData name="Ingram, Samantha" userId="S::skin223@uky.edu::ccfc2812-eca6-4531-a5df-6f1c2e01a9bf" providerId="AD" clId="Web-{B53AEC47-94B0-708E-5AAD-EE4618C6D1F0}" dt="2024-03-18T15:10:22.298" v="142" actId="20577"/>
          <ac:spMkLst>
            <pc:docMk/>
            <pc:sldMk cId="347520457" sldId="256"/>
            <ac:spMk id="31" creationId="{4EB1800F-4DE7-0977-A441-FF17D7835FF9}"/>
          </ac:spMkLst>
        </pc:spChg>
        <pc:picChg chg="mod modCrop">
          <ac:chgData name="Ingram, Samantha" userId="S::skin223@uky.edu::ccfc2812-eca6-4531-a5df-6f1c2e01a9bf" providerId="AD" clId="Web-{B53AEC47-94B0-708E-5AAD-EE4618C6D1F0}" dt="2024-03-18T15:07:26.370" v="47"/>
          <ac:picMkLst>
            <pc:docMk/>
            <pc:sldMk cId="347520457" sldId="256"/>
            <ac:picMk id="5" creationId="{4CDC291C-6A81-0803-0EEF-F978B372839C}"/>
          </ac:picMkLst>
        </pc:picChg>
      </pc:sldChg>
    </pc:docChg>
  </pc:docChgLst>
  <pc:docChgLst>
    <pc:chgData name="Leathers, Hunter N." userId="S::hnle224@uky.edu::65e4a8bf-267b-4c8b-917e-5e0aa3cc905d" providerId="AD" clId="Web-{96886B05-C6B1-434C-1DFD-5ED7B9D650F4}"/>
    <pc:docChg chg="modSld">
      <pc:chgData name="Leathers, Hunter N." userId="S::hnle224@uky.edu::65e4a8bf-267b-4c8b-917e-5e0aa3cc905d" providerId="AD" clId="Web-{96886B05-C6B1-434C-1DFD-5ED7B9D650F4}" dt="2024-03-17T21:32:58.066" v="795"/>
      <pc:docMkLst>
        <pc:docMk/>
      </pc:docMkLst>
      <pc:sldChg chg="addSp delSp modSp">
        <pc:chgData name="Leathers, Hunter N." userId="S::hnle224@uky.edu::65e4a8bf-267b-4c8b-917e-5e0aa3cc905d" providerId="AD" clId="Web-{96886B05-C6B1-434C-1DFD-5ED7B9D650F4}" dt="2024-03-17T21:32:58.066" v="795"/>
        <pc:sldMkLst>
          <pc:docMk/>
          <pc:sldMk cId="347520457" sldId="256"/>
        </pc:sldMkLst>
        <pc:spChg chg="add del mod">
          <ac:chgData name="Leathers, Hunter N." userId="S::hnle224@uky.edu::65e4a8bf-267b-4c8b-917e-5e0aa3cc905d" providerId="AD" clId="Web-{96886B05-C6B1-434C-1DFD-5ED7B9D650F4}" dt="2024-03-17T20:35:05.771" v="33"/>
          <ac:spMkLst>
            <pc:docMk/>
            <pc:sldMk cId="347520457" sldId="256"/>
            <ac:spMk id="8" creationId="{B7FCC876-315A-B684-8451-321CC29BC8DA}"/>
          </ac:spMkLst>
        </pc:spChg>
        <pc:spChg chg="add del mod">
          <ac:chgData name="Leathers, Hunter N." userId="S::hnle224@uky.edu::65e4a8bf-267b-4c8b-917e-5e0aa3cc905d" providerId="AD" clId="Web-{96886B05-C6B1-434C-1DFD-5ED7B9D650F4}" dt="2024-03-17T20:31:10.925" v="16"/>
          <ac:spMkLst>
            <pc:docMk/>
            <pc:sldMk cId="347520457" sldId="256"/>
            <ac:spMk id="12" creationId="{E44BF03C-F8EC-982B-1032-F8C80F52B503}"/>
          </ac:spMkLst>
        </pc:spChg>
        <pc:spChg chg="add del">
          <ac:chgData name="Leathers, Hunter N." userId="S::hnle224@uky.edu::65e4a8bf-267b-4c8b-917e-5e0aa3cc905d" providerId="AD" clId="Web-{96886B05-C6B1-434C-1DFD-5ED7B9D650F4}" dt="2024-03-17T20:31:25.130" v="18"/>
          <ac:spMkLst>
            <pc:docMk/>
            <pc:sldMk cId="347520457" sldId="256"/>
            <ac:spMk id="18" creationId="{732AD1FF-6D87-A7BC-53EE-FBB37EDF60F6}"/>
          </ac:spMkLst>
        </pc:spChg>
        <pc:spChg chg="mod">
          <ac:chgData name="Leathers, Hunter N." userId="S::hnle224@uky.edu::65e4a8bf-267b-4c8b-917e-5e0aa3cc905d" providerId="AD" clId="Web-{96886B05-C6B1-434C-1DFD-5ED7B9D650F4}" dt="2024-03-17T20:19:41.281" v="0" actId="1076"/>
          <ac:spMkLst>
            <pc:docMk/>
            <pc:sldMk cId="347520457" sldId="256"/>
            <ac:spMk id="19" creationId="{F09570EA-2D30-2FF2-46D0-9315CF02CAE2}"/>
          </ac:spMkLst>
        </pc:spChg>
        <pc:spChg chg="mod">
          <ac:chgData name="Leathers, Hunter N." userId="S::hnle224@uky.edu::65e4a8bf-267b-4c8b-917e-5e0aa3cc905d" providerId="AD" clId="Web-{96886B05-C6B1-434C-1DFD-5ED7B9D650F4}" dt="2024-03-17T21:32:53.503" v="794" actId="1076"/>
          <ac:spMkLst>
            <pc:docMk/>
            <pc:sldMk cId="347520457" sldId="256"/>
            <ac:spMk id="20" creationId="{96B6B81D-8975-B72A-6F6C-4D81D7F70263}"/>
          </ac:spMkLst>
        </pc:spChg>
        <pc:spChg chg="del mod">
          <ac:chgData name="Leathers, Hunter N." userId="S::hnle224@uky.edu::65e4a8bf-267b-4c8b-917e-5e0aa3cc905d" providerId="AD" clId="Web-{96886B05-C6B1-434C-1DFD-5ED7B9D650F4}" dt="2024-03-17T21:01:16.219" v="474"/>
          <ac:spMkLst>
            <pc:docMk/>
            <pc:sldMk cId="347520457" sldId="256"/>
            <ac:spMk id="23" creationId="{5B69FC6E-A300-3FE5-A0A6-F19E09052277}"/>
          </ac:spMkLst>
        </pc:spChg>
        <pc:spChg chg="add mod">
          <ac:chgData name="Leathers, Hunter N." userId="S::hnle224@uky.edu::65e4a8bf-267b-4c8b-917e-5e0aa3cc905d" providerId="AD" clId="Web-{96886B05-C6B1-434C-1DFD-5ED7B9D650F4}" dt="2024-03-17T21:32:48.425" v="793" actId="1076"/>
          <ac:spMkLst>
            <pc:docMk/>
            <pc:sldMk cId="347520457" sldId="256"/>
            <ac:spMk id="30" creationId="{3A79F0E7-69F1-5C71-7DAF-84EEC7ECA479}"/>
          </ac:spMkLst>
        </pc:spChg>
        <pc:picChg chg="add mod modCrop">
          <ac:chgData name="Leathers, Hunter N." userId="S::hnle224@uky.edu::65e4a8bf-267b-4c8b-917e-5e0aa3cc905d" providerId="AD" clId="Web-{96886B05-C6B1-434C-1DFD-5ED7B9D650F4}" dt="2024-03-17T21:32:42.409" v="792" actId="1076"/>
          <ac:picMkLst>
            <pc:docMk/>
            <pc:sldMk cId="347520457" sldId="256"/>
            <ac:picMk id="5" creationId="{B7F683A9-ECA2-4E75-B564-41974E2F887C}"/>
          </ac:picMkLst>
        </pc:picChg>
        <pc:picChg chg="add del mod">
          <ac:chgData name="Leathers, Hunter N." userId="S::hnle224@uky.edu::65e4a8bf-267b-4c8b-917e-5e0aa3cc905d" providerId="AD" clId="Web-{96886B05-C6B1-434C-1DFD-5ED7B9D650F4}" dt="2024-03-17T21:32:58.066" v="795"/>
          <ac:picMkLst>
            <pc:docMk/>
            <pc:sldMk cId="347520457" sldId="256"/>
            <ac:picMk id="24" creationId="{D4595A82-8118-9277-5D75-58090F40DAE0}"/>
          </ac:picMkLst>
        </pc:picChg>
      </pc:sldChg>
    </pc:docChg>
  </pc:docChgLst>
  <pc:docChgLst>
    <pc:chgData name="Stephenson, Austin" userId="S::acst225@uky.edu::0d2dbe15-ce7a-4189-b3cc-e969d94f6efe" providerId="AD" clId="Web-{FC9A0EE2-DB1D-39C3-51CC-447F44034D79}"/>
    <pc:docChg chg="modSld">
      <pc:chgData name="Stephenson, Austin" userId="S::acst225@uky.edu::0d2dbe15-ce7a-4189-b3cc-e969d94f6efe" providerId="AD" clId="Web-{FC9A0EE2-DB1D-39C3-51CC-447F44034D79}" dt="2024-03-12T19:19:57.107" v="436" actId="1076"/>
      <pc:docMkLst>
        <pc:docMk/>
      </pc:docMkLst>
      <pc:sldChg chg="addSp delSp modSp">
        <pc:chgData name="Stephenson, Austin" userId="S::acst225@uky.edu::0d2dbe15-ce7a-4189-b3cc-e969d94f6efe" providerId="AD" clId="Web-{FC9A0EE2-DB1D-39C3-51CC-447F44034D79}" dt="2024-03-12T19:19:57.107" v="436" actId="1076"/>
        <pc:sldMkLst>
          <pc:docMk/>
          <pc:sldMk cId="347520457" sldId="256"/>
        </pc:sldMkLst>
        <pc:spChg chg="mod">
          <ac:chgData name="Stephenson, Austin" userId="S::acst225@uky.edu::0d2dbe15-ce7a-4189-b3cc-e969d94f6efe" providerId="AD" clId="Web-{FC9A0EE2-DB1D-39C3-51CC-447F44034D79}" dt="2024-03-12T15:18:18.246" v="174" actId="14100"/>
          <ac:spMkLst>
            <pc:docMk/>
            <pc:sldMk cId="347520457" sldId="256"/>
            <ac:spMk id="2" creationId="{205AD198-EBEB-F238-B6B0-948FE164ED16}"/>
          </ac:spMkLst>
        </pc:spChg>
        <pc:spChg chg="add del mod">
          <ac:chgData name="Stephenson, Austin" userId="S::acst225@uky.edu::0d2dbe15-ce7a-4189-b3cc-e969d94f6efe" providerId="AD" clId="Web-{FC9A0EE2-DB1D-39C3-51CC-447F44034D79}" dt="2024-03-12T18:49:56.142" v="383"/>
          <ac:spMkLst>
            <pc:docMk/>
            <pc:sldMk cId="347520457" sldId="256"/>
            <ac:spMk id="5" creationId="{6C19D362-2E53-199A-860A-54629901B5D0}"/>
          </ac:spMkLst>
        </pc:spChg>
        <pc:spChg chg="add mod">
          <ac:chgData name="Stephenson, Austin" userId="S::acst225@uky.edu::0d2dbe15-ce7a-4189-b3cc-e969d94f6efe" providerId="AD" clId="Web-{FC9A0EE2-DB1D-39C3-51CC-447F44034D79}" dt="2024-03-12T18:51:49.522" v="404" actId="1076"/>
          <ac:spMkLst>
            <pc:docMk/>
            <pc:sldMk cId="347520457" sldId="256"/>
            <ac:spMk id="7" creationId="{D63EA504-45AB-4191-0076-3579269CE858}"/>
          </ac:spMkLst>
        </pc:spChg>
        <pc:spChg chg="mod">
          <ac:chgData name="Stephenson, Austin" userId="S::acst225@uky.edu::0d2dbe15-ce7a-4189-b3cc-e969d94f6efe" providerId="AD" clId="Web-{FC9A0EE2-DB1D-39C3-51CC-447F44034D79}" dt="2024-03-12T15:18:44.856" v="178" actId="20577"/>
          <ac:spMkLst>
            <pc:docMk/>
            <pc:sldMk cId="347520457" sldId="256"/>
            <ac:spMk id="10" creationId="{CA7447CC-003F-E566-6C22-344CB2FCFE83}"/>
          </ac:spMkLst>
        </pc:spChg>
        <pc:spChg chg="mod">
          <ac:chgData name="Stephenson, Austin" userId="S::acst225@uky.edu::0d2dbe15-ce7a-4189-b3cc-e969d94f6efe" providerId="AD" clId="Web-{FC9A0EE2-DB1D-39C3-51CC-447F44034D79}" dt="2024-03-12T19:19:18.168" v="429" actId="14100"/>
          <ac:spMkLst>
            <pc:docMk/>
            <pc:sldMk cId="347520457" sldId="256"/>
            <ac:spMk id="13" creationId="{CC9D8F58-942B-73CE-4B25-041F42681F2B}"/>
          </ac:spMkLst>
        </pc:spChg>
        <pc:spChg chg="mod">
          <ac:chgData name="Stephenson, Austin" userId="S::acst225@uky.edu::0d2dbe15-ce7a-4189-b3cc-e969d94f6efe" providerId="AD" clId="Web-{FC9A0EE2-DB1D-39C3-51CC-447F44034D79}" dt="2024-03-12T19:19:36.231" v="432" actId="1076"/>
          <ac:spMkLst>
            <pc:docMk/>
            <pc:sldMk cId="347520457" sldId="256"/>
            <ac:spMk id="14" creationId="{8A60724F-D2BC-8203-A71D-A03A83D947C1}"/>
          </ac:spMkLst>
        </pc:spChg>
        <pc:spChg chg="mod">
          <ac:chgData name="Stephenson, Austin" userId="S::acst225@uky.edu::0d2dbe15-ce7a-4189-b3cc-e969d94f6efe" providerId="AD" clId="Web-{FC9A0EE2-DB1D-39C3-51CC-447F44034D79}" dt="2024-03-12T19:19:06.620" v="427" actId="1076"/>
          <ac:spMkLst>
            <pc:docMk/>
            <pc:sldMk cId="347520457" sldId="256"/>
            <ac:spMk id="15" creationId="{E22F77DF-2566-94B0-993A-86687C8B129F}"/>
          </ac:spMkLst>
        </pc:spChg>
        <pc:spChg chg="mod">
          <ac:chgData name="Stephenson, Austin" userId="S::acst225@uky.edu::0d2dbe15-ce7a-4189-b3cc-e969d94f6efe" providerId="AD" clId="Web-{FC9A0EE2-DB1D-39C3-51CC-447F44034D79}" dt="2024-03-12T19:19:46.044" v="434" actId="1076"/>
          <ac:spMkLst>
            <pc:docMk/>
            <pc:sldMk cId="347520457" sldId="256"/>
            <ac:spMk id="16" creationId="{B42B5FBD-D37B-E1F3-0BBD-02F373FA0045}"/>
          </ac:spMkLst>
        </pc:spChg>
        <pc:spChg chg="mod">
          <ac:chgData name="Stephenson, Austin" userId="S::acst225@uky.edu::0d2dbe15-ce7a-4189-b3cc-e969d94f6efe" providerId="AD" clId="Web-{FC9A0EE2-DB1D-39C3-51CC-447F44034D79}" dt="2024-03-12T19:19:41.309" v="433" actId="1076"/>
          <ac:spMkLst>
            <pc:docMk/>
            <pc:sldMk cId="347520457" sldId="256"/>
            <ac:spMk id="17" creationId="{1C4E75EC-C331-E5F9-7749-8C24CF0D032D}"/>
          </ac:spMkLst>
        </pc:spChg>
        <pc:spChg chg="mod">
          <ac:chgData name="Stephenson, Austin" userId="S::acst225@uky.edu::0d2dbe15-ce7a-4189-b3cc-e969d94f6efe" providerId="AD" clId="Web-{FC9A0EE2-DB1D-39C3-51CC-447F44034D79}" dt="2024-03-12T19:19:57.107" v="436" actId="1076"/>
          <ac:spMkLst>
            <pc:docMk/>
            <pc:sldMk cId="347520457" sldId="256"/>
            <ac:spMk id="18" creationId="{CA898114-6AD7-458B-1155-DF4BBE9DBE4B}"/>
          </ac:spMkLst>
        </pc:spChg>
        <pc:spChg chg="mod">
          <ac:chgData name="Stephenson, Austin" userId="S::acst225@uky.edu::0d2dbe15-ce7a-4189-b3cc-e969d94f6efe" providerId="AD" clId="Web-{FC9A0EE2-DB1D-39C3-51CC-447F44034D79}" dt="2024-03-12T19:19:54.607" v="435" actId="1076"/>
          <ac:spMkLst>
            <pc:docMk/>
            <pc:sldMk cId="347520457" sldId="256"/>
            <ac:spMk id="19" creationId="{F09570EA-2D30-2FF2-46D0-9315CF02CAE2}"/>
          </ac:spMkLst>
        </pc:spChg>
        <pc:spChg chg="del mod">
          <ac:chgData name="Stephenson, Austin" userId="S::acst225@uky.edu::0d2dbe15-ce7a-4189-b3cc-e969d94f6efe" providerId="AD" clId="Web-{FC9A0EE2-DB1D-39C3-51CC-447F44034D79}" dt="2024-03-12T18:47:38.511" v="364"/>
          <ac:spMkLst>
            <pc:docMk/>
            <pc:sldMk cId="347520457" sldId="256"/>
            <ac:spMk id="24" creationId="{09829F07-276F-6BAB-D110-3F0653348C71}"/>
          </ac:spMkLst>
        </pc:spChg>
        <pc:spChg chg="mod">
          <ac:chgData name="Stephenson, Austin" userId="S::acst225@uky.edu::0d2dbe15-ce7a-4189-b3cc-e969d94f6efe" providerId="AD" clId="Web-{FC9A0EE2-DB1D-39C3-51CC-447F44034D79}" dt="2024-03-12T18:51:59.319" v="405" actId="1076"/>
          <ac:spMkLst>
            <pc:docMk/>
            <pc:sldMk cId="347520457" sldId="256"/>
            <ac:spMk id="25" creationId="{6C895489-1148-F416-1A75-E7735E3A17E0}"/>
          </ac:spMkLst>
        </pc:spChg>
        <pc:picChg chg="add mod">
          <ac:chgData name="Stephenson, Austin" userId="S::acst225@uky.edu::0d2dbe15-ce7a-4189-b3cc-e969d94f6efe" providerId="AD" clId="Web-{FC9A0EE2-DB1D-39C3-51CC-447F44034D79}" dt="2024-03-12T18:51:44.068" v="403" actId="1076"/>
          <ac:picMkLst>
            <pc:docMk/>
            <pc:sldMk cId="347520457" sldId="256"/>
            <ac:picMk id="3" creationId="{C2568883-B3D9-EEF3-95BB-DC59DC4F2FB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786BA140-E952-45A9-A2D7-745F76E14D68}"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26331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BA140-E952-45A9-A2D7-745F76E14D68}"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63904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BA140-E952-45A9-A2D7-745F76E14D68}"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323587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BA140-E952-45A9-A2D7-745F76E14D68}"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398082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BA140-E952-45A9-A2D7-745F76E14D68}"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77864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6BA140-E952-45A9-A2D7-745F76E14D68}"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62418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6BA140-E952-45A9-A2D7-745F76E14D68}"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175042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BA140-E952-45A9-A2D7-745F76E14D68}"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74179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BA140-E952-45A9-A2D7-745F76E14D68}"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5794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86BA140-E952-45A9-A2D7-745F76E14D68}"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408079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86BA140-E952-45A9-A2D7-745F76E14D68}"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12843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86BA140-E952-45A9-A2D7-745F76E14D68}" type="datetimeFigureOut">
              <a:rPr lang="en-US" smtClean="0"/>
              <a:t>3/18/2024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52064F9-5BEC-46F4-B122-45D572D60EED}" type="slidenum">
              <a:rPr lang="en-US" smtClean="0"/>
              <a:t>‹#›</a:t>
            </a:fld>
            <a:endParaRPr lang="en-US"/>
          </a:p>
        </p:txBody>
      </p:sp>
    </p:spTree>
    <p:extLst>
      <p:ext uri="{BB962C8B-B14F-4D97-AF65-F5344CB8AC3E}">
        <p14:creationId xmlns:p14="http://schemas.microsoft.com/office/powerpoint/2010/main" val="1592756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83925-E449-365E-9A13-5599AB1E9C90}"/>
              </a:ext>
            </a:extLst>
          </p:cNvPr>
          <p:cNvSpPr>
            <a:spLocks noGrp="1" noRot="1" noMove="1" noResize="1" noEditPoints="1" noAdjustHandles="1" noChangeArrowheads="1" noChangeShapeType="1"/>
          </p:cNvSpPr>
          <p:nvPr/>
        </p:nvSpPr>
        <p:spPr>
          <a:xfrm>
            <a:off x="0" y="0"/>
            <a:ext cx="43891200" cy="5387342"/>
          </a:xfrm>
          <a:prstGeom prst="rect">
            <a:avLst/>
          </a:prstGeom>
          <a:solidFill>
            <a:srgbClr val="0033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Blue dots on a black background&#10;&#10;Description automatically generated">
            <a:extLst>
              <a:ext uri="{FF2B5EF4-FFF2-40B4-BE49-F238E27FC236}">
                <a16:creationId xmlns:a16="http://schemas.microsoft.com/office/drawing/2014/main" id="{75E30465-E21B-BB2A-F0E4-F06CB9EE9B59}"/>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Lst>
          </a:blip>
          <a:srcRect b="82482"/>
          <a:stretch/>
        </p:blipFill>
        <p:spPr>
          <a:xfrm>
            <a:off x="0" y="-8846"/>
            <a:ext cx="43891200" cy="5406365"/>
          </a:xfrm>
          <a:prstGeom prst="rect">
            <a:avLst/>
          </a:prstGeom>
        </p:spPr>
      </p:pic>
      <p:pic>
        <p:nvPicPr>
          <p:cNvPr id="6" name="Picture 5" descr="A black and white logo&#10;&#10;Description automatically generated">
            <a:extLst>
              <a:ext uri="{FF2B5EF4-FFF2-40B4-BE49-F238E27FC236}">
                <a16:creationId xmlns:a16="http://schemas.microsoft.com/office/drawing/2014/main" id="{37C9622A-2E0B-9360-E46A-DE716E046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43" y="1337134"/>
            <a:ext cx="8225034" cy="3516045"/>
          </a:xfrm>
          <a:prstGeom prst="rect">
            <a:avLst/>
          </a:prstGeom>
        </p:spPr>
      </p:pic>
      <p:pic>
        <p:nvPicPr>
          <p:cNvPr id="9" name="Picture 8">
            <a:extLst>
              <a:ext uri="{FF2B5EF4-FFF2-40B4-BE49-F238E27FC236}">
                <a16:creationId xmlns:a16="http://schemas.microsoft.com/office/drawing/2014/main" id="{9E7A5A91-9194-51D3-A554-EAD825F8C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7422" y="1337134"/>
            <a:ext cx="9013539" cy="3147228"/>
          </a:xfrm>
          <a:prstGeom prst="rect">
            <a:avLst/>
          </a:prstGeom>
        </p:spPr>
      </p:pic>
      <p:sp>
        <p:nvSpPr>
          <p:cNvPr id="2" name="Title 1">
            <a:extLst>
              <a:ext uri="{FF2B5EF4-FFF2-40B4-BE49-F238E27FC236}">
                <a16:creationId xmlns:a16="http://schemas.microsoft.com/office/drawing/2014/main" id="{205AD198-EBEB-F238-B6B0-948FE164ED16}"/>
              </a:ext>
            </a:extLst>
          </p:cNvPr>
          <p:cNvSpPr>
            <a:spLocks noGrp="1"/>
          </p:cNvSpPr>
          <p:nvPr>
            <p:ph type="ctrTitle"/>
          </p:nvPr>
        </p:nvSpPr>
        <p:spPr>
          <a:xfrm>
            <a:off x="9507477" y="834028"/>
            <a:ext cx="23999946" cy="2968043"/>
          </a:xfrm>
        </p:spPr>
        <p:txBody>
          <a:bodyPr>
            <a:noAutofit/>
          </a:bodyPr>
          <a:lstStyle/>
          <a:p>
            <a:r>
              <a:rPr lang="en-US" sz="6000" b="1">
                <a:solidFill>
                  <a:schemeClr val="bg1"/>
                </a:solidFill>
                <a:latin typeface="Arial"/>
                <a:cs typeface="Arial"/>
              </a:rPr>
              <a:t>Examining the Relationship Between Length of Stay and Readmission Rates of English-Speaking and Non-English Speaking Patients Diagnosed with Stroke, Sepsis, Pneumonia, and Myocardial Infarction</a:t>
            </a:r>
            <a:endParaRPr lang="en-US" sz="6000">
              <a:solidFill>
                <a:schemeClr val="bg1"/>
              </a:solidFill>
            </a:endParaRPr>
          </a:p>
        </p:txBody>
      </p:sp>
      <p:sp>
        <p:nvSpPr>
          <p:cNvPr id="10" name="Title 1">
            <a:extLst>
              <a:ext uri="{FF2B5EF4-FFF2-40B4-BE49-F238E27FC236}">
                <a16:creationId xmlns:a16="http://schemas.microsoft.com/office/drawing/2014/main" id="{CA7447CC-003F-E566-6C22-344CB2FCFE83}"/>
              </a:ext>
            </a:extLst>
          </p:cNvPr>
          <p:cNvSpPr txBox="1">
            <a:spLocks/>
          </p:cNvSpPr>
          <p:nvPr/>
        </p:nvSpPr>
        <p:spPr>
          <a:xfrm>
            <a:off x="9507477" y="3875551"/>
            <a:ext cx="23999946" cy="1510326"/>
          </a:xfrm>
          <a:prstGeom prst="rect">
            <a:avLst/>
          </a:prstGeom>
        </p:spPr>
        <p:txBody>
          <a:bodyPr vert="horz" lIns="91440" tIns="45720" rIns="91440" bIns="45720" rtlCol="0" anchor="b">
            <a:normAutofit fontScale="85000" lnSpcReduction="20000"/>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nSpc>
                <a:spcPct val="120000"/>
              </a:lnSpc>
            </a:pPr>
            <a:r>
              <a:rPr lang="en-US" sz="3600" b="1">
                <a:solidFill>
                  <a:schemeClr val="bg1"/>
                </a:solidFill>
              </a:rPr>
              <a:t>Colby Dupin, Emma </a:t>
            </a:r>
            <a:r>
              <a:rPr lang="en-US" sz="3600" b="1" err="1">
                <a:solidFill>
                  <a:schemeClr val="bg1"/>
                </a:solidFill>
              </a:rPr>
              <a:t>Gruper</a:t>
            </a:r>
            <a:r>
              <a:rPr lang="en-US" sz="3600" b="1">
                <a:solidFill>
                  <a:schemeClr val="bg1"/>
                </a:solidFill>
              </a:rPr>
              <a:t>, Samantha Ingram, Hunter Leathers, Austin Stephenson</a:t>
            </a:r>
            <a:endParaRPr lang="en-US">
              <a:solidFill>
                <a:schemeClr val="bg1"/>
              </a:solidFill>
              <a:ea typeface="Calibri Light" panose="020F0302020204030204"/>
              <a:cs typeface="Calibri Light" panose="020F0302020204030204"/>
            </a:endParaRPr>
          </a:p>
          <a:p>
            <a:pPr>
              <a:lnSpc>
                <a:spcPct val="120000"/>
              </a:lnSpc>
            </a:pPr>
            <a:r>
              <a:rPr lang="en-US" sz="3600" b="1">
                <a:solidFill>
                  <a:schemeClr val="bg1"/>
                </a:solidFill>
                <a:ea typeface="Calibri Light"/>
                <a:cs typeface="Calibri Light"/>
              </a:rPr>
              <a:t>Faculty Mentor: Ashley Quinlan, PA-C</a:t>
            </a:r>
          </a:p>
          <a:p>
            <a:pPr>
              <a:lnSpc>
                <a:spcPct val="120000"/>
              </a:lnSpc>
            </a:pPr>
            <a:r>
              <a:rPr lang="en-US" sz="3600" b="1">
                <a:solidFill>
                  <a:schemeClr val="bg1"/>
                </a:solidFill>
                <a:ea typeface="Calibri Light"/>
                <a:cs typeface="Calibri Light"/>
              </a:rPr>
              <a:t>Statistician: Bridget Carroll</a:t>
            </a:r>
          </a:p>
        </p:txBody>
      </p:sp>
      <p:cxnSp>
        <p:nvCxnSpPr>
          <p:cNvPr id="11" name="Straight Connector 10">
            <a:extLst>
              <a:ext uri="{FF2B5EF4-FFF2-40B4-BE49-F238E27FC236}">
                <a16:creationId xmlns:a16="http://schemas.microsoft.com/office/drawing/2014/main" id="{E3C58EE6-82EF-C564-D1B0-CE949934DF8A}"/>
              </a:ext>
            </a:extLst>
          </p:cNvPr>
          <p:cNvCxnSpPr>
            <a:cxnSpLocks/>
          </p:cNvCxnSpPr>
          <p:nvPr/>
        </p:nvCxnSpPr>
        <p:spPr bwMode="auto">
          <a:xfrm>
            <a:off x="31668720" y="5387342"/>
            <a:ext cx="0" cy="27531058"/>
          </a:xfrm>
          <a:prstGeom prst="line">
            <a:avLst/>
          </a:prstGeom>
          <a:ln w="50800">
            <a:solidFill>
              <a:srgbClr val="005DAA"/>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3" name="Rectangle 12">
            <a:extLst>
              <a:ext uri="{FF2B5EF4-FFF2-40B4-BE49-F238E27FC236}">
                <a16:creationId xmlns:a16="http://schemas.microsoft.com/office/drawing/2014/main" id="{CC9D8F58-942B-73CE-4B25-041F42681F2B}"/>
              </a:ext>
            </a:extLst>
          </p:cNvPr>
          <p:cNvSpPr>
            <a:spLocks/>
          </p:cNvSpPr>
          <p:nvPr/>
        </p:nvSpPr>
        <p:spPr>
          <a:xfrm>
            <a:off x="0" y="5391493"/>
            <a:ext cx="11730023" cy="4068217"/>
          </a:xfrm>
          <a:prstGeom prst="rect">
            <a:avLst/>
          </a:prstGeom>
          <a:solidFill>
            <a:srgbClr val="0033A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11">
            <a:extLst>
              <a:ext uri="{FF2B5EF4-FFF2-40B4-BE49-F238E27FC236}">
                <a16:creationId xmlns:a16="http://schemas.microsoft.com/office/drawing/2014/main" id="{8A60724F-D2BC-8203-A71D-A03A83D947C1}"/>
              </a:ext>
            </a:extLst>
          </p:cNvPr>
          <p:cNvSpPr txBox="1">
            <a:spLocks noChangeArrowheads="1"/>
          </p:cNvSpPr>
          <p:nvPr/>
        </p:nvSpPr>
        <p:spPr bwMode="auto">
          <a:xfrm>
            <a:off x="1143000" y="6645297"/>
            <a:ext cx="9220200" cy="3811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spcBef>
                <a:spcPts val="3600"/>
              </a:spcBef>
            </a:pPr>
            <a:r>
              <a:rPr lang="en-US" sz="2800">
                <a:solidFill>
                  <a:schemeClr val="bg1"/>
                </a:solidFill>
                <a:latin typeface="Arial"/>
                <a:cs typeface="Times New Roman"/>
              </a:rPr>
              <a:t>The purpose of this study is to identify and compare the differences in length of stay and readmission rates between English speaking and non-English speaking patients by examining stroke, sepsis, pneumonia, and myocardial infarction at the University of Kentucky.</a:t>
            </a:r>
            <a:endParaRPr lang="en-US" sz="2800">
              <a:solidFill>
                <a:schemeClr val="bg1"/>
              </a:solidFill>
              <a:latin typeface="Arial"/>
              <a:cs typeface="Arial" charset="0"/>
            </a:endParaRPr>
          </a:p>
          <a:p>
            <a:pPr eaLnBrk="1" hangingPunct="1">
              <a:lnSpc>
                <a:spcPct val="120000"/>
              </a:lnSpc>
              <a:spcBef>
                <a:spcPct val="50000"/>
              </a:spcBef>
            </a:pPr>
            <a:endParaRPr lang="en-US">
              <a:solidFill>
                <a:schemeClr val="bg1"/>
              </a:solidFill>
            </a:endParaRPr>
          </a:p>
          <a:p>
            <a:pPr eaLnBrk="1" hangingPunct="1">
              <a:lnSpc>
                <a:spcPct val="120000"/>
              </a:lnSpc>
              <a:spcBef>
                <a:spcPct val="50000"/>
              </a:spcBef>
            </a:pPr>
            <a:endParaRPr lang="en-US">
              <a:solidFill>
                <a:schemeClr val="bg1"/>
              </a:solidFill>
            </a:endParaRPr>
          </a:p>
        </p:txBody>
      </p:sp>
      <p:sp>
        <p:nvSpPr>
          <p:cNvPr id="15" name="Text Box 11">
            <a:extLst>
              <a:ext uri="{FF2B5EF4-FFF2-40B4-BE49-F238E27FC236}">
                <a16:creationId xmlns:a16="http://schemas.microsoft.com/office/drawing/2014/main" id="{E22F77DF-2566-94B0-993A-86687C8B129F}"/>
              </a:ext>
            </a:extLst>
          </p:cNvPr>
          <p:cNvSpPr txBox="1">
            <a:spLocks noChangeArrowheads="1"/>
          </p:cNvSpPr>
          <p:nvPr/>
        </p:nvSpPr>
        <p:spPr bwMode="auto">
          <a:xfrm>
            <a:off x="1140611" y="5757788"/>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chemeClr val="bg1"/>
                </a:solidFill>
                <a:latin typeface="Arial"/>
                <a:cs typeface="Arial"/>
              </a:rPr>
              <a:t>PURPOSE OF STUDY</a:t>
            </a:r>
          </a:p>
        </p:txBody>
      </p:sp>
      <p:sp>
        <p:nvSpPr>
          <p:cNvPr id="16" name="Text Box 11">
            <a:extLst>
              <a:ext uri="{FF2B5EF4-FFF2-40B4-BE49-F238E27FC236}">
                <a16:creationId xmlns:a16="http://schemas.microsoft.com/office/drawing/2014/main" id="{B42B5FBD-D37B-E1F3-0BBD-02F373FA0045}"/>
              </a:ext>
            </a:extLst>
          </p:cNvPr>
          <p:cNvSpPr txBox="1">
            <a:spLocks noChangeArrowheads="1"/>
          </p:cNvSpPr>
          <p:nvPr/>
        </p:nvSpPr>
        <p:spPr bwMode="auto">
          <a:xfrm>
            <a:off x="1641652" y="10554201"/>
            <a:ext cx="9220200" cy="13065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285750" indent="-285750">
              <a:buFont typeface="Arial"/>
              <a:buChar char="•"/>
            </a:pPr>
            <a:r>
              <a:rPr lang="en-US" sz="2800">
                <a:latin typeface="Arial"/>
                <a:ea typeface="Calibri"/>
                <a:cs typeface="Calibri"/>
              </a:rPr>
              <a:t>Diversity, equity, and inclusion are vital in publicly serving institutions, demanding critical examination to ensure marginalized groups are not dismissed in discussions regarding healthcare access and quality.</a:t>
            </a:r>
            <a:endParaRPr lang="en-US" sz="2800">
              <a:latin typeface="Arial"/>
              <a:cs typeface="Arial"/>
            </a:endParaRPr>
          </a:p>
          <a:p>
            <a:pPr marL="285750" indent="-285750">
              <a:buFont typeface="Arial"/>
              <a:buChar char="•"/>
            </a:pPr>
            <a:endParaRPr lang="en-US" sz="2800">
              <a:latin typeface="Arial"/>
              <a:ea typeface="Calibri"/>
              <a:cs typeface="Calibri"/>
            </a:endParaRPr>
          </a:p>
          <a:p>
            <a:pPr marL="285750" indent="-285750">
              <a:buFont typeface="Arial"/>
              <a:buChar char="•"/>
            </a:pPr>
            <a:r>
              <a:rPr lang="en-US" sz="2800">
                <a:latin typeface="Arial"/>
                <a:ea typeface="Calibri"/>
                <a:cs typeface="Calibri"/>
              </a:rPr>
              <a:t>Preliminary research has shown significant outcome disparities experienced by non-English speakers across a variety of settings and diseases throughout the United States, emphasizing the need for interventions to address these discrepancies</a:t>
            </a:r>
            <a:r>
              <a:rPr lang="en-US" sz="2800" baseline="30000">
                <a:latin typeface="Arial"/>
                <a:ea typeface="Calibri"/>
                <a:cs typeface="Calibri"/>
              </a:rPr>
              <a:t>1,2</a:t>
            </a:r>
            <a:r>
              <a:rPr lang="en-US" sz="2800">
                <a:latin typeface="Arial"/>
                <a:ea typeface="Calibri"/>
                <a:cs typeface="Calibri"/>
              </a:rPr>
              <a:t>.</a:t>
            </a:r>
            <a:endParaRPr lang="en-US" sz="2800">
              <a:latin typeface="Arial"/>
              <a:cs typeface="Arial"/>
            </a:endParaRPr>
          </a:p>
          <a:p>
            <a:pPr marL="285750" indent="-285750">
              <a:buFont typeface="Arial"/>
              <a:buChar char="•"/>
            </a:pPr>
            <a:endParaRPr lang="en-US" sz="2800">
              <a:latin typeface="Arial"/>
              <a:ea typeface="Calibri"/>
              <a:cs typeface="Calibri"/>
            </a:endParaRPr>
          </a:p>
          <a:p>
            <a:pPr marL="285750" indent="-285750">
              <a:buFont typeface="Arial"/>
              <a:buChar char="•"/>
            </a:pPr>
            <a:r>
              <a:rPr lang="en-US" sz="2800">
                <a:latin typeface="Arial"/>
                <a:ea typeface="Calibri"/>
                <a:cs typeface="Calibri"/>
              </a:rPr>
              <a:t>Limited English proficiency intensifies challenges in accessing and comprehending healthcare services, making the experience virtually unfathomable for individuals who seek out quality services</a:t>
            </a:r>
            <a:r>
              <a:rPr lang="en-US" sz="2800" baseline="30000">
                <a:latin typeface="Arial"/>
                <a:ea typeface="Calibri"/>
                <a:cs typeface="Calibri"/>
              </a:rPr>
              <a:t>3,4</a:t>
            </a:r>
            <a:r>
              <a:rPr lang="en-US" sz="2800">
                <a:latin typeface="Arial"/>
                <a:ea typeface="Calibri"/>
                <a:cs typeface="Calibri"/>
              </a:rPr>
              <a:t>.</a:t>
            </a:r>
          </a:p>
          <a:p>
            <a:pPr marL="285750" indent="-285750">
              <a:buFont typeface="Arial"/>
              <a:buChar char="•"/>
            </a:pPr>
            <a:endParaRPr lang="en-US" sz="2800">
              <a:latin typeface="Arial"/>
              <a:ea typeface="Calibri"/>
              <a:cs typeface="Calibri"/>
            </a:endParaRPr>
          </a:p>
          <a:p>
            <a:pPr marL="285750" indent="-285750">
              <a:buFont typeface="Arial"/>
              <a:buChar char="•"/>
            </a:pPr>
            <a:r>
              <a:rPr lang="en-US" sz="2800">
                <a:latin typeface="Arial"/>
                <a:ea typeface="Calibri"/>
                <a:cs typeface="Calibri"/>
              </a:rPr>
              <a:t>The University of Kentucky's unique healthcare ecosystem may reflect certain struggles seen across the United States in providing equitable care by examining shortcomings.</a:t>
            </a:r>
            <a:endParaRPr lang="en-US" sz="2800">
              <a:latin typeface="Arial"/>
              <a:cs typeface="Calibri"/>
            </a:endParaRPr>
          </a:p>
          <a:p>
            <a:pPr marL="285750" indent="-285750">
              <a:buFont typeface="Arial"/>
              <a:buChar char="•"/>
            </a:pPr>
            <a:endParaRPr lang="en-US" sz="2800">
              <a:latin typeface="Arial"/>
              <a:ea typeface="Calibri"/>
              <a:cs typeface="Calibri"/>
            </a:endParaRPr>
          </a:p>
          <a:p>
            <a:pPr marL="285750" indent="-285750">
              <a:buFont typeface="Arial"/>
              <a:buChar char="•"/>
            </a:pPr>
            <a:r>
              <a:rPr lang="en-US" sz="2800">
                <a:latin typeface="Arial"/>
                <a:ea typeface="Calibri"/>
                <a:cs typeface="Calibri"/>
              </a:rPr>
              <a:t>Local data analysis is important for understanding the unique needs of diverse populations to develop specific interventions to promote health equity, particularly in regions such as central Kentucky</a:t>
            </a:r>
            <a:r>
              <a:rPr lang="en-US" sz="2800" baseline="30000">
                <a:latin typeface="Arial"/>
                <a:ea typeface="Calibri"/>
                <a:cs typeface="Calibri"/>
              </a:rPr>
              <a:t>5</a:t>
            </a:r>
            <a:r>
              <a:rPr lang="en-US" sz="2800">
                <a:latin typeface="Arial"/>
                <a:ea typeface="Calibri"/>
                <a:cs typeface="Calibri"/>
              </a:rPr>
              <a:t>.</a:t>
            </a:r>
            <a:endParaRPr lang="en-US" sz="2800">
              <a:latin typeface="Arial"/>
              <a:ea typeface="Calibri"/>
              <a:cs typeface="Arial"/>
            </a:endParaRPr>
          </a:p>
          <a:p>
            <a:pPr marL="285750" indent="-285750">
              <a:buFont typeface="Arial"/>
              <a:buChar char="•"/>
            </a:pPr>
            <a:endParaRPr lang="en-US" sz="2800">
              <a:latin typeface="Arial"/>
              <a:ea typeface="Calibri"/>
              <a:cs typeface="Calibri"/>
            </a:endParaRPr>
          </a:p>
          <a:p>
            <a:pPr marL="285750" indent="-285750">
              <a:buFont typeface="Arial"/>
              <a:buChar char="•"/>
            </a:pPr>
            <a:r>
              <a:rPr lang="en-US" sz="2800">
                <a:latin typeface="Arial"/>
                <a:ea typeface="Calibri"/>
                <a:cs typeface="Calibri"/>
              </a:rPr>
              <a:t>This research is aimed at identifying disparities in length of stay and readmission rates among non-English speaking patients compared to English speaking patients across a spectrum of disease states.</a:t>
            </a:r>
          </a:p>
        </p:txBody>
      </p:sp>
      <p:sp>
        <p:nvSpPr>
          <p:cNvPr id="17" name="Text Box 11">
            <a:extLst>
              <a:ext uri="{FF2B5EF4-FFF2-40B4-BE49-F238E27FC236}">
                <a16:creationId xmlns:a16="http://schemas.microsoft.com/office/drawing/2014/main" id="{1C4E75EC-C331-E5F9-7749-8C24CF0D032D}"/>
              </a:ext>
            </a:extLst>
          </p:cNvPr>
          <p:cNvSpPr txBox="1">
            <a:spLocks noChangeArrowheads="1"/>
          </p:cNvSpPr>
          <p:nvPr/>
        </p:nvSpPr>
        <p:spPr bwMode="auto">
          <a:xfrm>
            <a:off x="1541443" y="9652062"/>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rgbClr val="0033A0"/>
                </a:solidFill>
                <a:latin typeface="Arial"/>
                <a:cs typeface="Arial"/>
              </a:rPr>
              <a:t>BACKGROUND</a:t>
            </a:r>
            <a:endParaRPr lang="en-US" sz="4000" b="1" spc="300">
              <a:solidFill>
                <a:srgbClr val="0033A0"/>
              </a:solidFill>
              <a:cs typeface="Arial"/>
            </a:endParaRPr>
          </a:p>
        </p:txBody>
      </p:sp>
      <p:sp>
        <p:nvSpPr>
          <p:cNvPr id="19" name="Text Box 11">
            <a:extLst>
              <a:ext uri="{FF2B5EF4-FFF2-40B4-BE49-F238E27FC236}">
                <a16:creationId xmlns:a16="http://schemas.microsoft.com/office/drawing/2014/main" id="{F09570EA-2D30-2FF2-46D0-9315CF02CAE2}"/>
              </a:ext>
            </a:extLst>
          </p:cNvPr>
          <p:cNvSpPr txBox="1">
            <a:spLocks noChangeArrowheads="1"/>
          </p:cNvSpPr>
          <p:nvPr/>
        </p:nvSpPr>
        <p:spPr bwMode="auto">
          <a:xfrm>
            <a:off x="1641652" y="24236885"/>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rgbClr val="0033A0"/>
                </a:solidFill>
              </a:rPr>
              <a:t>METHODS</a:t>
            </a:r>
          </a:p>
        </p:txBody>
      </p:sp>
      <p:sp>
        <p:nvSpPr>
          <p:cNvPr id="20" name="Text Box 11">
            <a:extLst>
              <a:ext uri="{FF2B5EF4-FFF2-40B4-BE49-F238E27FC236}">
                <a16:creationId xmlns:a16="http://schemas.microsoft.com/office/drawing/2014/main" id="{96B6B81D-8975-B72A-6F6C-4D81D7F70263}"/>
              </a:ext>
            </a:extLst>
          </p:cNvPr>
          <p:cNvSpPr txBox="1">
            <a:spLocks noChangeArrowheads="1"/>
          </p:cNvSpPr>
          <p:nvPr/>
        </p:nvSpPr>
        <p:spPr bwMode="auto">
          <a:xfrm>
            <a:off x="12506167" y="29032493"/>
            <a:ext cx="17508478" cy="3939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spcBef>
                <a:spcPts val="200"/>
              </a:spcBef>
              <a:spcAft>
                <a:spcPts val="200"/>
              </a:spcAft>
            </a:pPr>
            <a:r>
              <a:rPr lang="en-US" sz="3200" b="1">
                <a:solidFill>
                  <a:srgbClr val="000000"/>
                </a:solidFill>
                <a:latin typeface="Arial"/>
                <a:cs typeface="Arial"/>
              </a:rPr>
              <a:t>Readmission Rates Analysis</a:t>
            </a:r>
            <a:endParaRPr lang="en-US" sz="3200" b="1">
              <a:solidFill>
                <a:srgbClr val="000000"/>
              </a:solidFill>
              <a:cs typeface="Arial"/>
            </a:endParaRPr>
          </a:p>
          <a:p>
            <a:pPr>
              <a:spcBef>
                <a:spcPts val="200"/>
              </a:spcBef>
              <a:spcAft>
                <a:spcPts val="200"/>
              </a:spcAft>
            </a:pPr>
            <a:r>
              <a:rPr lang="en-US" sz="2800">
                <a:solidFill>
                  <a:srgbClr val="000000"/>
                </a:solidFill>
                <a:latin typeface="Arial"/>
                <a:cs typeface="Arial"/>
              </a:rPr>
              <a:t>Chi-square tests revealed:</a:t>
            </a:r>
          </a:p>
          <a:p>
            <a:pPr marL="457200">
              <a:spcBef>
                <a:spcPts val="200"/>
              </a:spcBef>
              <a:buFont typeface="Arial"/>
              <a:buChar char="•"/>
            </a:pPr>
            <a:r>
              <a:rPr lang="en-US" sz="2800">
                <a:solidFill>
                  <a:srgbClr val="000000"/>
                </a:solidFill>
                <a:latin typeface="Arial"/>
                <a:cs typeface="Arial"/>
              </a:rPr>
              <a:t>AMI: No significant differences in readmission rates (p= 0.2092)</a:t>
            </a:r>
            <a:endParaRPr lang="en-US" sz="2800">
              <a:solidFill>
                <a:srgbClr val="000000"/>
              </a:solidFill>
              <a:cs typeface="Arial" charset="0"/>
            </a:endParaRPr>
          </a:p>
          <a:p>
            <a:pPr marL="457200">
              <a:spcBef>
                <a:spcPts val="200"/>
              </a:spcBef>
              <a:buFont typeface="Arial"/>
              <a:buChar char="•"/>
            </a:pPr>
            <a:r>
              <a:rPr lang="en-US" sz="2800">
                <a:solidFill>
                  <a:srgbClr val="000000"/>
                </a:solidFill>
                <a:latin typeface="Arial"/>
                <a:cs typeface="Arial"/>
              </a:rPr>
              <a:t>Pneumonia: No significant differences in readmission rates (p= 0.3001)</a:t>
            </a:r>
            <a:endParaRPr lang="en-US" sz="2800">
              <a:solidFill>
                <a:srgbClr val="000000"/>
              </a:solidFill>
              <a:cs typeface="Arial" charset="0"/>
            </a:endParaRPr>
          </a:p>
          <a:p>
            <a:pPr marL="457200">
              <a:spcBef>
                <a:spcPts val="200"/>
              </a:spcBef>
              <a:buFont typeface="Arial"/>
              <a:buChar char="•"/>
            </a:pPr>
            <a:r>
              <a:rPr lang="en-US" sz="2800">
                <a:solidFill>
                  <a:srgbClr val="000000"/>
                </a:solidFill>
                <a:latin typeface="Arial"/>
                <a:cs typeface="Arial"/>
              </a:rPr>
              <a:t>Sepsis: Significant difference indicated (p= 0.01096), requiring intervention </a:t>
            </a:r>
            <a:endParaRPr lang="en-US" sz="2800">
              <a:solidFill>
                <a:srgbClr val="000000"/>
              </a:solidFill>
              <a:cs typeface="Arial" charset="0"/>
            </a:endParaRPr>
          </a:p>
          <a:p>
            <a:pPr marL="457200">
              <a:spcBef>
                <a:spcPts val="200"/>
              </a:spcBef>
              <a:buFont typeface="Arial"/>
              <a:buChar char="•"/>
            </a:pPr>
            <a:r>
              <a:rPr lang="en-US" sz="2800">
                <a:solidFill>
                  <a:srgbClr val="000000"/>
                </a:solidFill>
                <a:latin typeface="Arial"/>
                <a:cs typeface="Arial"/>
              </a:rPr>
              <a:t>Stroke: Slight difference indicated (p= 0.08496), warranting further investigation</a:t>
            </a:r>
            <a:endParaRPr lang="en-US" sz="2800">
              <a:solidFill>
                <a:srgbClr val="000000"/>
              </a:solidFill>
              <a:cs typeface="Arial" charset="0"/>
            </a:endParaRPr>
          </a:p>
          <a:p>
            <a:pPr>
              <a:spcBef>
                <a:spcPts val="200"/>
              </a:spcBef>
            </a:pPr>
            <a:endParaRPr lang="en-US" b="1">
              <a:solidFill>
                <a:srgbClr val="000000"/>
              </a:solidFill>
              <a:cs typeface="Arial" charset="0"/>
            </a:endParaRPr>
          </a:p>
          <a:p>
            <a:pPr marL="457200">
              <a:spcBef>
                <a:spcPts val="200"/>
              </a:spcBef>
              <a:buFont typeface="Arial"/>
              <a:buChar char="•"/>
            </a:pPr>
            <a:endParaRPr lang="en-US" b="1">
              <a:solidFill>
                <a:srgbClr val="000000"/>
              </a:solidFill>
              <a:cs typeface="Arial" charset="0"/>
            </a:endParaRPr>
          </a:p>
        </p:txBody>
      </p:sp>
      <p:sp>
        <p:nvSpPr>
          <p:cNvPr id="21" name="Text Box 11">
            <a:extLst>
              <a:ext uri="{FF2B5EF4-FFF2-40B4-BE49-F238E27FC236}">
                <a16:creationId xmlns:a16="http://schemas.microsoft.com/office/drawing/2014/main" id="{4F999181-FC25-8100-8643-F5DF8CA3C55E}"/>
              </a:ext>
            </a:extLst>
          </p:cNvPr>
          <p:cNvSpPr txBox="1">
            <a:spLocks noChangeArrowheads="1"/>
          </p:cNvSpPr>
          <p:nvPr/>
        </p:nvSpPr>
        <p:spPr bwMode="auto">
          <a:xfrm>
            <a:off x="13392773" y="6214136"/>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rgbClr val="0033A0"/>
                </a:solidFill>
              </a:rPr>
              <a:t>RESULTS</a:t>
            </a:r>
          </a:p>
        </p:txBody>
      </p:sp>
      <p:sp>
        <p:nvSpPr>
          <p:cNvPr id="22" name="Text Box 11">
            <a:extLst>
              <a:ext uri="{FF2B5EF4-FFF2-40B4-BE49-F238E27FC236}">
                <a16:creationId xmlns:a16="http://schemas.microsoft.com/office/drawing/2014/main" id="{0D32C0A9-12E2-3CE1-8448-3AD7AAE8EC02}"/>
              </a:ext>
            </a:extLst>
          </p:cNvPr>
          <p:cNvSpPr txBox="1">
            <a:spLocks noChangeArrowheads="1"/>
          </p:cNvSpPr>
          <p:nvPr/>
        </p:nvSpPr>
        <p:spPr bwMode="auto">
          <a:xfrm>
            <a:off x="1639669" y="25192402"/>
            <a:ext cx="9372600" cy="66018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457200" indent="-457200" eaLnBrk="1" hangingPunct="1">
              <a:spcBef>
                <a:spcPct val="50000"/>
              </a:spcBef>
              <a:buFont typeface="Arial"/>
              <a:buChar char="•"/>
            </a:pPr>
            <a:r>
              <a:rPr lang="en-US" sz="2800">
                <a:solidFill>
                  <a:srgbClr val="000000"/>
                </a:solidFill>
                <a:latin typeface="Arial"/>
                <a:cs typeface="Arial"/>
              </a:rPr>
              <a:t>This retrospective study used de-identified data from the University of Kentucky Center for Clinical Translation Services (CCTS). IRB approval was received for the study.</a:t>
            </a:r>
            <a:endParaRPr lang="en-US" sz="2800">
              <a:cs typeface="Arial" charset="0"/>
            </a:endParaRPr>
          </a:p>
          <a:p>
            <a:pPr marL="457200" indent="-457200">
              <a:spcBef>
                <a:spcPct val="50000"/>
              </a:spcBef>
              <a:buFont typeface="Arial"/>
              <a:buChar char="•"/>
            </a:pPr>
            <a:r>
              <a:rPr lang="en-US" sz="2800">
                <a:solidFill>
                  <a:srgbClr val="000000"/>
                </a:solidFill>
                <a:latin typeface="Arial"/>
                <a:cs typeface="Arial"/>
              </a:rPr>
              <a:t>Two groups were included in the study: English and non-English speaking patient populations.</a:t>
            </a:r>
            <a:endParaRPr lang="en-US" sz="2800">
              <a:solidFill>
                <a:srgbClr val="000000"/>
              </a:solidFill>
              <a:cs typeface="Arial"/>
            </a:endParaRPr>
          </a:p>
          <a:p>
            <a:pPr marL="457200" indent="-457200">
              <a:spcBef>
                <a:spcPct val="50000"/>
              </a:spcBef>
              <a:buFont typeface="Arial"/>
              <a:buChar char="•"/>
            </a:pPr>
            <a:r>
              <a:rPr lang="en-US" sz="2800">
                <a:solidFill>
                  <a:srgbClr val="000000"/>
                </a:solidFill>
                <a:latin typeface="Arial"/>
                <a:cs typeface="Arial"/>
              </a:rPr>
              <a:t>Data parameters for the two groups included length of stay and readmission rates over the past 5 years (2018-2023) for the following medical conditions: stroke, sepsis, pneumonia, and myocardial infarction. </a:t>
            </a:r>
            <a:endParaRPr lang="en-US" sz="2800">
              <a:solidFill>
                <a:srgbClr val="000000"/>
              </a:solidFill>
              <a:cs typeface="Arial"/>
            </a:endParaRPr>
          </a:p>
          <a:p>
            <a:pPr marL="457200" indent="-457200">
              <a:spcBef>
                <a:spcPct val="50000"/>
              </a:spcBef>
              <a:buFont typeface="Arial"/>
              <a:buChar char="•"/>
            </a:pPr>
            <a:r>
              <a:rPr lang="en-US" sz="2800">
                <a:solidFill>
                  <a:srgbClr val="000000"/>
                </a:solidFill>
                <a:latin typeface="Arial"/>
                <a:cs typeface="Arial"/>
              </a:rPr>
              <a:t>Across all analyses, a p-value of less that 0.05 was considered statistically significant.</a:t>
            </a:r>
            <a:endParaRPr lang="en-US" sz="2800">
              <a:solidFill>
                <a:srgbClr val="000000"/>
              </a:solidFill>
              <a:cs typeface="Arial"/>
            </a:endParaRPr>
          </a:p>
          <a:p>
            <a:pPr eaLnBrk="1" hangingPunct="1">
              <a:spcBef>
                <a:spcPct val="50000"/>
              </a:spcBef>
            </a:pPr>
            <a:endParaRPr lang="en-US" sz="2800">
              <a:solidFill>
                <a:srgbClr val="000000"/>
              </a:solidFill>
              <a:cs typeface="Arial" charset="0"/>
            </a:endParaRPr>
          </a:p>
        </p:txBody>
      </p:sp>
      <p:sp>
        <p:nvSpPr>
          <p:cNvPr id="25" name="Text Box 11">
            <a:extLst>
              <a:ext uri="{FF2B5EF4-FFF2-40B4-BE49-F238E27FC236}">
                <a16:creationId xmlns:a16="http://schemas.microsoft.com/office/drawing/2014/main" id="{6C895489-1148-F416-1A75-E7735E3A17E0}"/>
              </a:ext>
            </a:extLst>
          </p:cNvPr>
          <p:cNvSpPr txBox="1">
            <a:spLocks noChangeArrowheads="1"/>
          </p:cNvSpPr>
          <p:nvPr/>
        </p:nvSpPr>
        <p:spPr bwMode="auto">
          <a:xfrm>
            <a:off x="33685619" y="28225760"/>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rgbClr val="0033A0"/>
                </a:solidFill>
              </a:rPr>
              <a:t>REFERENCES</a:t>
            </a:r>
          </a:p>
        </p:txBody>
      </p:sp>
      <p:sp>
        <p:nvSpPr>
          <p:cNvPr id="26" name="Text Box 11">
            <a:extLst>
              <a:ext uri="{FF2B5EF4-FFF2-40B4-BE49-F238E27FC236}">
                <a16:creationId xmlns:a16="http://schemas.microsoft.com/office/drawing/2014/main" id="{C4D5135B-A9F4-CCF6-E98E-93F57DFB9C2B}"/>
              </a:ext>
            </a:extLst>
          </p:cNvPr>
          <p:cNvSpPr txBox="1">
            <a:spLocks noChangeArrowheads="1"/>
          </p:cNvSpPr>
          <p:nvPr/>
        </p:nvSpPr>
        <p:spPr bwMode="auto">
          <a:xfrm>
            <a:off x="33233881" y="6854226"/>
            <a:ext cx="9525000" cy="1742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spcBef>
                <a:spcPct val="50000"/>
              </a:spcBef>
            </a:pPr>
            <a:r>
              <a:rPr lang="en-US" sz="2800">
                <a:solidFill>
                  <a:srgbClr val="000000"/>
                </a:solidFill>
                <a:latin typeface="Arial"/>
                <a:cs typeface="Arial"/>
              </a:rPr>
              <a:t>Non-English-speaking patients experience longer LOS times and higher readmission rates than English speaking patients. Our research findings are congruent with the findings of other, similar research findings. </a:t>
            </a:r>
            <a:endParaRPr lang="en-US" sz="2800">
              <a:solidFill>
                <a:srgbClr val="000000"/>
              </a:solidFill>
              <a:cs typeface="Arial"/>
            </a:endParaRPr>
          </a:p>
          <a:p>
            <a:pPr algn="ctr">
              <a:lnSpc>
                <a:spcPct val="120000"/>
              </a:lnSpc>
              <a:spcBef>
                <a:spcPct val="50000"/>
              </a:spcBef>
            </a:pPr>
            <a:endParaRPr lang="en-US" sz="2800" b="1">
              <a:solidFill>
                <a:srgbClr val="000000"/>
              </a:solidFill>
              <a:latin typeface="Arial"/>
              <a:cs typeface="Arial"/>
            </a:endParaRPr>
          </a:p>
          <a:p>
            <a:pPr algn="ctr">
              <a:lnSpc>
                <a:spcPct val="120000"/>
              </a:lnSpc>
              <a:spcBef>
                <a:spcPct val="50000"/>
              </a:spcBef>
            </a:pPr>
            <a:r>
              <a:rPr lang="en-US" sz="2800" b="1">
                <a:solidFill>
                  <a:srgbClr val="000000"/>
                </a:solidFill>
                <a:latin typeface="Arial"/>
                <a:cs typeface="Arial"/>
              </a:rPr>
              <a:t>How can providers mitigate these inequalities?</a:t>
            </a:r>
            <a:endParaRPr lang="en-US" sz="2800">
              <a:solidFill>
                <a:srgbClr val="000000"/>
              </a:solidFill>
              <a:cs typeface="Arial"/>
            </a:endParaRPr>
          </a:p>
          <a:p>
            <a:pPr marL="457200" indent="-457200">
              <a:spcBef>
                <a:spcPct val="50000"/>
              </a:spcBef>
              <a:buFont typeface="Arial"/>
              <a:buChar char="•"/>
            </a:pPr>
            <a:r>
              <a:rPr lang="en-US" sz="2800">
                <a:solidFill>
                  <a:srgbClr val="000000"/>
                </a:solidFill>
                <a:latin typeface="Arial"/>
                <a:cs typeface="Arial"/>
              </a:rPr>
              <a:t>Utilize professional translation services with EVERY patient with a primary language other than English</a:t>
            </a:r>
            <a:endParaRPr lang="en-US" sz="2800">
              <a:solidFill>
                <a:srgbClr val="000000"/>
              </a:solidFill>
              <a:cs typeface="Arial"/>
            </a:endParaRPr>
          </a:p>
          <a:p>
            <a:pPr marL="457200" indent="-457200">
              <a:spcBef>
                <a:spcPct val="50000"/>
              </a:spcBef>
              <a:buFont typeface="Arial"/>
              <a:buChar char="•"/>
            </a:pPr>
            <a:r>
              <a:rPr lang="en-US" sz="2800">
                <a:solidFill>
                  <a:srgbClr val="000000"/>
                </a:solidFill>
                <a:latin typeface="Arial"/>
                <a:cs typeface="Arial"/>
              </a:rPr>
              <a:t>Provide thorough and quality patient education; utilize the teach-back method to ensure patient understanding</a:t>
            </a:r>
            <a:endParaRPr lang="en-US" sz="2800">
              <a:solidFill>
                <a:srgbClr val="000000"/>
              </a:solidFill>
              <a:cs typeface="Arial" charset="0"/>
            </a:endParaRPr>
          </a:p>
          <a:p>
            <a:pPr marL="457200" indent="-457200">
              <a:spcBef>
                <a:spcPct val="50000"/>
              </a:spcBef>
              <a:buFont typeface="Arial"/>
              <a:buChar char="•"/>
            </a:pPr>
            <a:r>
              <a:rPr lang="en-US" sz="2800">
                <a:solidFill>
                  <a:srgbClr val="000000"/>
                </a:solidFill>
                <a:latin typeface="Arial"/>
                <a:cs typeface="Arial"/>
              </a:rPr>
              <a:t>Advocate for investments into healthcare resources for non-English-speaking patients </a:t>
            </a:r>
            <a:endParaRPr lang="en-US" sz="2800">
              <a:solidFill>
                <a:srgbClr val="000000"/>
              </a:solidFill>
              <a:cs typeface="Arial" charset="0"/>
            </a:endParaRPr>
          </a:p>
          <a:p>
            <a:pPr algn="ctr">
              <a:lnSpc>
                <a:spcPct val="120000"/>
              </a:lnSpc>
              <a:spcBef>
                <a:spcPct val="50000"/>
              </a:spcBef>
            </a:pPr>
            <a:endParaRPr lang="en-US" sz="2800" b="1" u="sng">
              <a:solidFill>
                <a:srgbClr val="000000"/>
              </a:solidFill>
              <a:latin typeface="Arial"/>
              <a:cs typeface="Arial"/>
            </a:endParaRPr>
          </a:p>
          <a:p>
            <a:pPr algn="ctr">
              <a:lnSpc>
                <a:spcPct val="120000"/>
              </a:lnSpc>
              <a:spcBef>
                <a:spcPct val="50000"/>
              </a:spcBef>
            </a:pPr>
            <a:r>
              <a:rPr lang="en-US" sz="2800" b="1" u="sng">
                <a:solidFill>
                  <a:srgbClr val="000000"/>
                </a:solidFill>
                <a:latin typeface="Arial"/>
                <a:cs typeface="Arial"/>
              </a:rPr>
              <a:t>Points of Future Research:</a:t>
            </a:r>
            <a:endParaRPr lang="en-US" sz="2800" b="1">
              <a:solidFill>
                <a:srgbClr val="000000"/>
              </a:solidFill>
              <a:cs typeface="Arial" charset="0"/>
            </a:endParaRPr>
          </a:p>
          <a:p>
            <a:pPr marL="457200" indent="-457200">
              <a:spcBef>
                <a:spcPct val="50000"/>
              </a:spcBef>
              <a:buFont typeface="Arial"/>
              <a:buChar char="•"/>
            </a:pPr>
            <a:r>
              <a:rPr lang="en-US" sz="2800">
                <a:solidFill>
                  <a:srgbClr val="000000"/>
                </a:solidFill>
                <a:latin typeface="Arial"/>
                <a:cs typeface="Arial"/>
              </a:rPr>
              <a:t>Expand this research to include other hospital systems throughout the country</a:t>
            </a:r>
          </a:p>
          <a:p>
            <a:pPr marL="457200" indent="-457200">
              <a:spcBef>
                <a:spcPct val="50000"/>
              </a:spcBef>
              <a:buFont typeface="Arial"/>
              <a:buChar char="•"/>
            </a:pPr>
            <a:r>
              <a:rPr lang="en-US" sz="2800">
                <a:solidFill>
                  <a:srgbClr val="000000"/>
                </a:solidFill>
                <a:latin typeface="Arial"/>
                <a:cs typeface="Arial"/>
              </a:rPr>
              <a:t>Examine the efficacy of different translation modalities to determine which is most effective</a:t>
            </a:r>
            <a:endParaRPr lang="en-US" sz="2800" u="sng">
              <a:solidFill>
                <a:srgbClr val="000000"/>
              </a:solidFill>
              <a:cs typeface="Arial" charset="0"/>
            </a:endParaRPr>
          </a:p>
          <a:p>
            <a:pPr marL="457200" indent="-457200">
              <a:spcBef>
                <a:spcPct val="50000"/>
              </a:spcBef>
              <a:buFont typeface="Arial"/>
              <a:buChar char="•"/>
            </a:pPr>
            <a:r>
              <a:rPr lang="en-US" sz="2800">
                <a:solidFill>
                  <a:srgbClr val="000000"/>
                </a:solidFill>
                <a:latin typeface="Arial"/>
                <a:cs typeface="Arial"/>
              </a:rPr>
              <a:t>Identify the language groups who are most at risk of adverse health outcomes</a:t>
            </a:r>
            <a:endParaRPr lang="en-US" sz="2800">
              <a:solidFill>
                <a:srgbClr val="000000"/>
              </a:solidFill>
              <a:cs typeface="Arial" charset="0"/>
            </a:endParaRPr>
          </a:p>
          <a:p>
            <a:pPr marL="457200" indent="-457200">
              <a:spcBef>
                <a:spcPct val="50000"/>
              </a:spcBef>
              <a:buFont typeface="Arial"/>
              <a:buChar char="•"/>
            </a:pPr>
            <a:r>
              <a:rPr lang="en-US" sz="2800">
                <a:solidFill>
                  <a:srgbClr val="000000"/>
                </a:solidFill>
                <a:latin typeface="Arial"/>
                <a:cs typeface="Arial"/>
              </a:rPr>
              <a:t>Analyze the interventions that are most useful in mitigating negative health outcomes in non-English-speaking patients</a:t>
            </a:r>
            <a:endParaRPr lang="en-US" sz="2800">
              <a:solidFill>
                <a:srgbClr val="000000"/>
              </a:solidFill>
              <a:cs typeface="Arial" charset="0"/>
            </a:endParaRPr>
          </a:p>
          <a:p>
            <a:pPr marL="457200" indent="-457200">
              <a:lnSpc>
                <a:spcPct val="120000"/>
              </a:lnSpc>
              <a:spcBef>
                <a:spcPct val="50000"/>
              </a:spcBef>
              <a:buFont typeface="Arial"/>
              <a:buChar char="•"/>
            </a:pPr>
            <a:endParaRPr lang="en-US">
              <a:solidFill>
                <a:srgbClr val="000000"/>
              </a:solidFill>
              <a:cs typeface="Arial" charset="0"/>
            </a:endParaRPr>
          </a:p>
          <a:p>
            <a:pPr marL="457200" indent="-457200">
              <a:lnSpc>
                <a:spcPct val="120000"/>
              </a:lnSpc>
              <a:spcBef>
                <a:spcPct val="50000"/>
              </a:spcBef>
              <a:buFont typeface="Arial"/>
              <a:buChar char="•"/>
            </a:pPr>
            <a:endParaRPr lang="en-US">
              <a:solidFill>
                <a:srgbClr val="000000"/>
              </a:solidFill>
              <a:cs typeface="Arial" charset="0"/>
            </a:endParaRPr>
          </a:p>
          <a:p>
            <a:pPr marL="457200" indent="-457200">
              <a:lnSpc>
                <a:spcPct val="120000"/>
              </a:lnSpc>
              <a:spcBef>
                <a:spcPct val="50000"/>
              </a:spcBef>
              <a:buFont typeface="Arial"/>
              <a:buChar char="•"/>
            </a:pPr>
            <a:endParaRPr lang="en-US">
              <a:solidFill>
                <a:srgbClr val="000000"/>
              </a:solidFill>
              <a:cs typeface="Arial" charset="0"/>
            </a:endParaRPr>
          </a:p>
          <a:p>
            <a:pPr>
              <a:lnSpc>
                <a:spcPct val="120000"/>
              </a:lnSpc>
              <a:spcBef>
                <a:spcPct val="50000"/>
              </a:spcBef>
            </a:pPr>
            <a:endParaRPr lang="en-US" b="1">
              <a:solidFill>
                <a:srgbClr val="000000"/>
              </a:solidFill>
              <a:cs typeface="Arial" charset="0"/>
            </a:endParaRPr>
          </a:p>
          <a:p>
            <a:pPr eaLnBrk="1" hangingPunct="1">
              <a:lnSpc>
                <a:spcPct val="120000"/>
              </a:lnSpc>
              <a:spcBef>
                <a:spcPct val="50000"/>
              </a:spcBef>
            </a:pPr>
            <a:endParaRPr lang="en-US">
              <a:solidFill>
                <a:srgbClr val="000000"/>
              </a:solidFill>
              <a:cs typeface="Arial" charset="0"/>
            </a:endParaRPr>
          </a:p>
          <a:p>
            <a:pPr eaLnBrk="1" hangingPunct="1">
              <a:lnSpc>
                <a:spcPct val="120000"/>
              </a:lnSpc>
              <a:spcBef>
                <a:spcPct val="50000"/>
              </a:spcBef>
            </a:pPr>
            <a:endParaRPr lang="en-US">
              <a:solidFill>
                <a:srgbClr val="000000"/>
              </a:solidFill>
              <a:cs typeface="Arial" charset="0"/>
            </a:endParaRPr>
          </a:p>
        </p:txBody>
      </p:sp>
      <p:sp>
        <p:nvSpPr>
          <p:cNvPr id="27" name="Text Box 11">
            <a:extLst>
              <a:ext uri="{FF2B5EF4-FFF2-40B4-BE49-F238E27FC236}">
                <a16:creationId xmlns:a16="http://schemas.microsoft.com/office/drawing/2014/main" id="{2D6B0919-2714-4F47-30F9-081A29B099EE}"/>
              </a:ext>
            </a:extLst>
          </p:cNvPr>
          <p:cNvSpPr txBox="1">
            <a:spLocks noChangeArrowheads="1"/>
          </p:cNvSpPr>
          <p:nvPr/>
        </p:nvSpPr>
        <p:spPr bwMode="auto">
          <a:xfrm>
            <a:off x="33258691" y="5813580"/>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rgbClr val="0033A0"/>
                </a:solidFill>
              </a:rPr>
              <a:t>DISCUSSION</a:t>
            </a:r>
          </a:p>
        </p:txBody>
      </p:sp>
      <p:sp>
        <p:nvSpPr>
          <p:cNvPr id="28" name="Text Box 11">
            <a:extLst>
              <a:ext uri="{FF2B5EF4-FFF2-40B4-BE49-F238E27FC236}">
                <a16:creationId xmlns:a16="http://schemas.microsoft.com/office/drawing/2014/main" id="{AB81990C-A152-0ED3-0851-122D6432C218}"/>
              </a:ext>
            </a:extLst>
          </p:cNvPr>
          <p:cNvSpPr txBox="1">
            <a:spLocks noChangeArrowheads="1"/>
          </p:cNvSpPr>
          <p:nvPr/>
        </p:nvSpPr>
        <p:spPr bwMode="auto">
          <a:xfrm>
            <a:off x="33234682" y="21721756"/>
            <a:ext cx="9448800" cy="6612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457200" indent="-457200" eaLnBrk="1" hangingPunct="1">
              <a:spcBef>
                <a:spcPct val="50000"/>
              </a:spcBef>
              <a:buFont typeface="Arial"/>
              <a:buChar char="•"/>
            </a:pPr>
            <a:r>
              <a:rPr lang="en-US" sz="2800">
                <a:latin typeface="Arial"/>
                <a:cs typeface="Arial"/>
              </a:rPr>
              <a:t>Non-English-speaking patients experience longer length of stays across all four examined disease states</a:t>
            </a:r>
            <a:endParaRPr lang="en-US" sz="2800">
              <a:cs typeface="Arial"/>
            </a:endParaRPr>
          </a:p>
          <a:p>
            <a:pPr marL="457200" indent="-457200">
              <a:spcBef>
                <a:spcPct val="50000"/>
              </a:spcBef>
              <a:buFont typeface="Arial"/>
              <a:buChar char="•"/>
            </a:pPr>
            <a:r>
              <a:rPr lang="en-US" sz="2800">
                <a:latin typeface="Arial"/>
                <a:cs typeface="Arial"/>
              </a:rPr>
              <a:t>Readmission rates are higher for non-English speaking patients who experience stroke or sepsis</a:t>
            </a:r>
            <a:endParaRPr lang="en-US" sz="2800">
              <a:cs typeface="Arial"/>
            </a:endParaRPr>
          </a:p>
          <a:p>
            <a:pPr marL="457200" indent="-457200">
              <a:spcBef>
                <a:spcPct val="50000"/>
              </a:spcBef>
              <a:buFont typeface="Arial"/>
              <a:buChar char="•"/>
            </a:pPr>
            <a:r>
              <a:rPr lang="en-US" sz="2800">
                <a:latin typeface="Arial"/>
                <a:cs typeface="Arial"/>
              </a:rPr>
              <a:t>Geographic specificity and a singular healthcare system limit generalizability, thus further research is required. </a:t>
            </a:r>
            <a:endParaRPr lang="en-US" sz="2800">
              <a:cs typeface="Arial"/>
            </a:endParaRPr>
          </a:p>
          <a:p>
            <a:pPr marL="457200" indent="-457200">
              <a:spcBef>
                <a:spcPct val="50000"/>
              </a:spcBef>
              <a:buFont typeface="Arial"/>
              <a:buChar char="•"/>
            </a:pPr>
            <a:r>
              <a:rPr lang="en-US" sz="2800">
                <a:solidFill>
                  <a:srgbClr val="000000"/>
                </a:solidFill>
                <a:latin typeface="Arial"/>
                <a:cs typeface="Arial"/>
              </a:rPr>
              <a:t>Method of translation services used in practice should be examined to explore which is most beneficial in reducing LOS and readmission rates</a:t>
            </a:r>
            <a:endParaRPr lang="en-US" sz="2800">
              <a:solidFill>
                <a:srgbClr val="000000"/>
              </a:solidFill>
              <a:cs typeface="Arial"/>
            </a:endParaRPr>
          </a:p>
          <a:p>
            <a:pPr eaLnBrk="1" hangingPunct="1">
              <a:spcBef>
                <a:spcPct val="50000"/>
              </a:spcBef>
            </a:pPr>
            <a:endParaRPr lang="en-US">
              <a:solidFill>
                <a:srgbClr val="000000"/>
              </a:solidFill>
              <a:cs typeface="Arial" charset="0"/>
            </a:endParaRPr>
          </a:p>
          <a:p>
            <a:pPr eaLnBrk="1" hangingPunct="1">
              <a:lnSpc>
                <a:spcPct val="120000"/>
              </a:lnSpc>
              <a:spcBef>
                <a:spcPct val="50000"/>
              </a:spcBef>
            </a:pPr>
            <a:endParaRPr lang="en-US">
              <a:solidFill>
                <a:srgbClr val="000000"/>
              </a:solidFill>
            </a:endParaRPr>
          </a:p>
        </p:txBody>
      </p:sp>
      <p:sp>
        <p:nvSpPr>
          <p:cNvPr id="29" name="Text Box 11">
            <a:extLst>
              <a:ext uri="{FF2B5EF4-FFF2-40B4-BE49-F238E27FC236}">
                <a16:creationId xmlns:a16="http://schemas.microsoft.com/office/drawing/2014/main" id="{55178651-F164-CA0E-13C4-8A845411D009}"/>
              </a:ext>
            </a:extLst>
          </p:cNvPr>
          <p:cNvSpPr txBox="1">
            <a:spLocks noChangeArrowheads="1"/>
          </p:cNvSpPr>
          <p:nvPr/>
        </p:nvSpPr>
        <p:spPr bwMode="auto">
          <a:xfrm>
            <a:off x="33284787" y="20635957"/>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a:solidFill>
                  <a:srgbClr val="0033A0"/>
                </a:solidFill>
              </a:rPr>
              <a:t>CONCLUSION</a:t>
            </a:r>
          </a:p>
        </p:txBody>
      </p:sp>
      <p:pic>
        <p:nvPicPr>
          <p:cNvPr id="40" name="Picture 39" descr="A black background with blue squares&#10;&#10;Description automatically generated">
            <a:extLst>
              <a:ext uri="{FF2B5EF4-FFF2-40B4-BE49-F238E27FC236}">
                <a16:creationId xmlns:a16="http://schemas.microsoft.com/office/drawing/2014/main" id="{506C9BA1-1F48-AEDD-F135-066EFBE16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6932444"/>
            <a:ext cx="12039600" cy="6019800"/>
          </a:xfrm>
          <a:prstGeom prst="rect">
            <a:avLst/>
          </a:prstGeom>
        </p:spPr>
      </p:pic>
      <p:pic>
        <p:nvPicPr>
          <p:cNvPr id="3" name="Picture 2" descr="A qr code with a dinosaur&#10;&#10;Description automatically generated">
            <a:extLst>
              <a:ext uri="{FF2B5EF4-FFF2-40B4-BE49-F238E27FC236}">
                <a16:creationId xmlns:a16="http://schemas.microsoft.com/office/drawing/2014/main" id="{C2568883-B3D9-EEF3-95BB-DC59DC4F2FB8}"/>
              </a:ext>
            </a:extLst>
          </p:cNvPr>
          <p:cNvPicPr>
            <a:picLocks noChangeAspect="1"/>
          </p:cNvPicPr>
          <p:nvPr/>
        </p:nvPicPr>
        <p:blipFill>
          <a:blip r:embed="rId6"/>
          <a:stretch>
            <a:fillRect/>
          </a:stretch>
        </p:blipFill>
        <p:spPr>
          <a:xfrm>
            <a:off x="32378604" y="29652161"/>
            <a:ext cx="2595540" cy="2978262"/>
          </a:xfrm>
          <a:prstGeom prst="rect">
            <a:avLst/>
          </a:prstGeom>
        </p:spPr>
      </p:pic>
      <p:sp>
        <p:nvSpPr>
          <p:cNvPr id="7" name="TextBox 6">
            <a:extLst>
              <a:ext uri="{FF2B5EF4-FFF2-40B4-BE49-F238E27FC236}">
                <a16:creationId xmlns:a16="http://schemas.microsoft.com/office/drawing/2014/main" id="{D63EA504-45AB-4191-0076-3579269CE858}"/>
              </a:ext>
            </a:extLst>
          </p:cNvPr>
          <p:cNvSpPr txBox="1"/>
          <p:nvPr/>
        </p:nvSpPr>
        <p:spPr>
          <a:xfrm>
            <a:off x="35398168" y="29937590"/>
            <a:ext cx="654502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ea typeface="Times New Roman"/>
                <a:cs typeface="Times New Roman"/>
              </a:rPr>
              <a:t>Acknowledgement: </a:t>
            </a:r>
            <a:endParaRPr lang="en-US" sz="2400">
              <a:latin typeface="Calibri" panose="020F0502020204030204"/>
              <a:ea typeface="Times New Roman"/>
              <a:cs typeface="Calibri" panose="020F0502020204030204"/>
            </a:endParaRPr>
          </a:p>
          <a:p>
            <a:pPr algn="l"/>
            <a:r>
              <a:rPr lang="en-US" sz="2400">
                <a:latin typeface="Times New Roman"/>
                <a:ea typeface="Times New Roman"/>
                <a:cs typeface="Times New Roman"/>
              </a:rPr>
              <a:t>The project described was supported by the NIH National Center for Advancing Translational Sciences through grant number UL1TR001998.  The content is solely the responsibility of the authors and does not necessarily represent the official views of the NIH.</a:t>
            </a:r>
            <a:endParaRPr lang="en-US" sz="2400">
              <a:cs typeface="Calibri" panose="020F0502020204030204"/>
            </a:endParaRPr>
          </a:p>
        </p:txBody>
      </p:sp>
      <p:pic>
        <p:nvPicPr>
          <p:cNvPr id="5" name="Picture 4">
            <a:extLst>
              <a:ext uri="{FF2B5EF4-FFF2-40B4-BE49-F238E27FC236}">
                <a16:creationId xmlns:a16="http://schemas.microsoft.com/office/drawing/2014/main" id="{4CDC291C-6A81-0803-0EEF-F978B372839C}"/>
              </a:ext>
            </a:extLst>
          </p:cNvPr>
          <p:cNvPicPr>
            <a:picLocks noChangeAspect="1"/>
          </p:cNvPicPr>
          <p:nvPr/>
        </p:nvPicPr>
        <p:blipFill rotWithShape="1">
          <a:blip r:embed="rId7"/>
          <a:srcRect t="95" r="971" b="5017"/>
          <a:stretch/>
        </p:blipFill>
        <p:spPr>
          <a:xfrm>
            <a:off x="12045264" y="7504323"/>
            <a:ext cx="11903271" cy="5899656"/>
          </a:xfrm>
          <a:prstGeom prst="rect">
            <a:avLst/>
          </a:prstGeom>
        </p:spPr>
      </p:pic>
      <p:pic>
        <p:nvPicPr>
          <p:cNvPr id="8" name="Picture 7">
            <a:extLst>
              <a:ext uri="{FF2B5EF4-FFF2-40B4-BE49-F238E27FC236}">
                <a16:creationId xmlns:a16="http://schemas.microsoft.com/office/drawing/2014/main" id="{18C3FCA0-08A5-70B3-AE51-796E61E65FAC}"/>
              </a:ext>
            </a:extLst>
          </p:cNvPr>
          <p:cNvPicPr>
            <a:picLocks noChangeAspect="1"/>
          </p:cNvPicPr>
          <p:nvPr/>
        </p:nvPicPr>
        <p:blipFill>
          <a:blip r:embed="rId8"/>
          <a:stretch>
            <a:fillRect/>
          </a:stretch>
        </p:blipFill>
        <p:spPr>
          <a:xfrm>
            <a:off x="25054759" y="5755425"/>
            <a:ext cx="5790128" cy="4697474"/>
          </a:xfrm>
          <a:prstGeom prst="rect">
            <a:avLst/>
          </a:prstGeom>
        </p:spPr>
      </p:pic>
      <p:pic>
        <p:nvPicPr>
          <p:cNvPr id="12" name="Picture 11" descr="A chart with a green and blue bar graph&#10;&#10;Description automatically generated">
            <a:extLst>
              <a:ext uri="{FF2B5EF4-FFF2-40B4-BE49-F238E27FC236}">
                <a16:creationId xmlns:a16="http://schemas.microsoft.com/office/drawing/2014/main" id="{4F7CD0EE-0F7F-CE06-2A39-FC6841792C3F}"/>
              </a:ext>
            </a:extLst>
          </p:cNvPr>
          <p:cNvPicPr>
            <a:picLocks noChangeAspect="1"/>
          </p:cNvPicPr>
          <p:nvPr/>
        </p:nvPicPr>
        <p:blipFill>
          <a:blip r:embed="rId9"/>
          <a:stretch>
            <a:fillRect/>
          </a:stretch>
        </p:blipFill>
        <p:spPr>
          <a:xfrm>
            <a:off x="24908189" y="9969074"/>
            <a:ext cx="5945246" cy="4896751"/>
          </a:xfrm>
          <a:prstGeom prst="rect">
            <a:avLst/>
          </a:prstGeom>
        </p:spPr>
      </p:pic>
      <p:pic>
        <p:nvPicPr>
          <p:cNvPr id="23" name="Picture 22">
            <a:extLst>
              <a:ext uri="{FF2B5EF4-FFF2-40B4-BE49-F238E27FC236}">
                <a16:creationId xmlns:a16="http://schemas.microsoft.com/office/drawing/2014/main" id="{2B8B2C7B-93B2-D220-B048-9CAD349F8D2F}"/>
              </a:ext>
            </a:extLst>
          </p:cNvPr>
          <p:cNvPicPr>
            <a:picLocks noChangeAspect="1"/>
          </p:cNvPicPr>
          <p:nvPr/>
        </p:nvPicPr>
        <p:blipFill>
          <a:blip r:embed="rId10"/>
          <a:stretch>
            <a:fillRect/>
          </a:stretch>
        </p:blipFill>
        <p:spPr>
          <a:xfrm>
            <a:off x="24987487" y="14344011"/>
            <a:ext cx="5932108" cy="4590158"/>
          </a:xfrm>
          <a:prstGeom prst="rect">
            <a:avLst/>
          </a:prstGeom>
        </p:spPr>
      </p:pic>
      <p:pic>
        <p:nvPicPr>
          <p:cNvPr id="18" name="Picture 17">
            <a:extLst>
              <a:ext uri="{FF2B5EF4-FFF2-40B4-BE49-F238E27FC236}">
                <a16:creationId xmlns:a16="http://schemas.microsoft.com/office/drawing/2014/main" id="{499A5C46-7ED9-E1EC-8873-58C3E5D5B275}"/>
              </a:ext>
            </a:extLst>
          </p:cNvPr>
          <p:cNvPicPr>
            <a:picLocks noChangeAspect="1"/>
          </p:cNvPicPr>
          <p:nvPr/>
        </p:nvPicPr>
        <p:blipFill>
          <a:blip r:embed="rId11"/>
          <a:stretch>
            <a:fillRect/>
          </a:stretch>
        </p:blipFill>
        <p:spPr>
          <a:xfrm>
            <a:off x="25130259" y="18437995"/>
            <a:ext cx="5800890" cy="4594114"/>
          </a:xfrm>
          <a:prstGeom prst="rect">
            <a:avLst/>
          </a:prstGeom>
        </p:spPr>
      </p:pic>
      <p:sp>
        <p:nvSpPr>
          <p:cNvPr id="30" name="Text Box 11">
            <a:extLst>
              <a:ext uri="{FF2B5EF4-FFF2-40B4-BE49-F238E27FC236}">
                <a16:creationId xmlns:a16="http://schemas.microsoft.com/office/drawing/2014/main" id="{37BCB1CA-24E2-26B3-4A5C-2F304799642A}"/>
              </a:ext>
            </a:extLst>
          </p:cNvPr>
          <p:cNvSpPr txBox="1">
            <a:spLocks noChangeArrowheads="1"/>
          </p:cNvSpPr>
          <p:nvPr/>
        </p:nvSpPr>
        <p:spPr bwMode="auto">
          <a:xfrm>
            <a:off x="11734505" y="14704103"/>
            <a:ext cx="12772396" cy="747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nSpc>
                <a:spcPct val="150000"/>
              </a:lnSpc>
            </a:pPr>
            <a:r>
              <a:rPr lang="en-US" sz="3200" b="1">
                <a:solidFill>
                  <a:srgbClr val="000000"/>
                </a:solidFill>
                <a:latin typeface="Arial"/>
                <a:cs typeface="Arial"/>
              </a:rPr>
              <a:t>Length of Stay (LOS) Analysis</a:t>
            </a:r>
            <a:endParaRPr lang="en-US" sz="3200">
              <a:solidFill>
                <a:srgbClr val="000000"/>
              </a:solidFill>
              <a:cs typeface="Arial"/>
            </a:endParaRPr>
          </a:p>
          <a:p>
            <a:r>
              <a:rPr lang="en-US" sz="2800">
                <a:latin typeface="Arial"/>
                <a:cs typeface="Arial"/>
              </a:rPr>
              <a:t>T-tests revealed statistically significant differences in LOS between English and non-English speaking patients with AMI (p&lt; 0.0001), stroke (p&lt; 0.0001), and sepsis (p=0.04008). Observed a marginally significant difference in patients with pneumonia (p= 0.07566). </a:t>
            </a:r>
            <a:endParaRPr lang="en-US" sz="2800">
              <a:solidFill>
                <a:srgbClr val="000000"/>
              </a:solidFill>
              <a:latin typeface="Arial"/>
              <a:cs typeface="Arial"/>
            </a:endParaRPr>
          </a:p>
          <a:p>
            <a:endParaRPr lang="en-US" sz="2800">
              <a:latin typeface="Arial"/>
              <a:cs typeface="Arial"/>
            </a:endParaRPr>
          </a:p>
          <a:p>
            <a:pPr marL="457200" indent="-457200">
              <a:buFont typeface="Arial,Sans-Serif"/>
              <a:buChar char="•"/>
            </a:pPr>
            <a:r>
              <a:rPr lang="en-US" sz="2800">
                <a:latin typeface="Arial"/>
                <a:cs typeface="Arial"/>
              </a:rPr>
              <a:t>AMI: Non-English speakers had longer LOS (test statistic= -4.9054) </a:t>
            </a:r>
          </a:p>
          <a:p>
            <a:pPr marL="457200" indent="-457200">
              <a:buFont typeface="Arial,Sans-Serif"/>
              <a:buChar char="•"/>
            </a:pPr>
            <a:r>
              <a:rPr lang="en-US" sz="2800">
                <a:latin typeface="Arial"/>
                <a:cs typeface="Arial"/>
              </a:rPr>
              <a:t>Stroke: Non-English speakers had longer LOS (test statistic= 4.6765) </a:t>
            </a:r>
            <a:endParaRPr lang="en-US" sz="2800">
              <a:solidFill>
                <a:srgbClr val="000000"/>
              </a:solidFill>
              <a:cs typeface="Arial" charset="0"/>
            </a:endParaRPr>
          </a:p>
          <a:p>
            <a:pPr marL="457200" indent="-457200">
              <a:buFont typeface="Arial,Sans-Serif"/>
              <a:buChar char="•"/>
            </a:pPr>
            <a:r>
              <a:rPr lang="en-US" sz="2800">
                <a:latin typeface="Arial"/>
                <a:cs typeface="Arial"/>
              </a:rPr>
              <a:t>Sepsis: Non-English speakers had longer LOS (test statistic= -2.056) </a:t>
            </a:r>
            <a:endParaRPr lang="en-US" sz="2800">
              <a:solidFill>
                <a:srgbClr val="000000"/>
              </a:solidFill>
              <a:cs typeface="Arial" charset="0"/>
            </a:endParaRPr>
          </a:p>
          <a:p>
            <a:pPr marL="457200" indent="-457200">
              <a:buFont typeface="Arial,Sans-Serif"/>
              <a:buChar char="•"/>
            </a:pPr>
            <a:r>
              <a:rPr lang="en-US" sz="2800">
                <a:latin typeface="Arial"/>
                <a:cs typeface="Arial"/>
              </a:rPr>
              <a:t>Pneumonia: English speakers tending to have shorter LOS (test statistic= -1.7779)</a:t>
            </a:r>
            <a:endParaRPr lang="en-US" sz="2800">
              <a:solidFill>
                <a:srgbClr val="000000"/>
              </a:solidFill>
              <a:latin typeface="Arial"/>
              <a:cs typeface="Arial"/>
            </a:endParaRPr>
          </a:p>
          <a:p>
            <a:pPr marL="457200" indent="-457200">
              <a:buFont typeface="Arial,Sans-Serif"/>
              <a:buChar char="•"/>
            </a:pPr>
            <a:r>
              <a:rPr lang="en-US" sz="2800">
                <a:solidFill>
                  <a:srgbClr val="000000"/>
                </a:solidFill>
                <a:latin typeface="Arial"/>
                <a:cs typeface="Arial"/>
              </a:rPr>
              <a:t>Table 1 presents median and interquartile range (IQR) for LOS, addressing any outliers</a:t>
            </a:r>
            <a:endParaRPr lang="en-US" sz="2800">
              <a:cs typeface="Arial"/>
            </a:endParaRPr>
          </a:p>
          <a:p>
            <a:pPr>
              <a:spcBef>
                <a:spcPct val="50000"/>
              </a:spcBef>
            </a:pPr>
            <a:endParaRPr lang="en-US" b="1">
              <a:solidFill>
                <a:srgbClr val="000000"/>
              </a:solidFill>
              <a:cs typeface="Arial" charset="0"/>
            </a:endParaRPr>
          </a:p>
          <a:p>
            <a:pPr marL="457200" indent="-457200">
              <a:lnSpc>
                <a:spcPct val="120000"/>
              </a:lnSpc>
              <a:spcBef>
                <a:spcPct val="50000"/>
              </a:spcBef>
              <a:buFont typeface="Arial"/>
              <a:buChar char="•"/>
            </a:pPr>
            <a:endParaRPr lang="en-US" b="1">
              <a:solidFill>
                <a:srgbClr val="000000"/>
              </a:solidFill>
              <a:cs typeface="Arial" charset="0"/>
            </a:endParaRPr>
          </a:p>
        </p:txBody>
      </p:sp>
      <p:sp>
        <p:nvSpPr>
          <p:cNvPr id="31" name="TextBox 30">
            <a:extLst>
              <a:ext uri="{FF2B5EF4-FFF2-40B4-BE49-F238E27FC236}">
                <a16:creationId xmlns:a16="http://schemas.microsoft.com/office/drawing/2014/main" id="{4EB1800F-4DE7-0977-A441-FF17D7835FF9}"/>
              </a:ext>
            </a:extLst>
          </p:cNvPr>
          <p:cNvSpPr txBox="1"/>
          <p:nvPr/>
        </p:nvSpPr>
        <p:spPr>
          <a:xfrm>
            <a:off x="12175198" y="13526090"/>
            <a:ext cx="111568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Calibri"/>
              </a:rPr>
              <a:t>Table 1: Log median and IQR of hospital length of stay for each disease.</a:t>
            </a:r>
          </a:p>
        </p:txBody>
      </p:sp>
      <p:pic>
        <p:nvPicPr>
          <p:cNvPr id="32" name="Graphic 31" descr="Clipboard outline">
            <a:extLst>
              <a:ext uri="{FF2B5EF4-FFF2-40B4-BE49-F238E27FC236}">
                <a16:creationId xmlns:a16="http://schemas.microsoft.com/office/drawing/2014/main" id="{CA860E09-3F93-4D12-909C-B74C08E9FE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4153" y="24068764"/>
            <a:ext cx="1365336" cy="1365336"/>
          </a:xfrm>
          <a:prstGeom prst="rect">
            <a:avLst/>
          </a:prstGeom>
        </p:spPr>
      </p:pic>
      <p:pic>
        <p:nvPicPr>
          <p:cNvPr id="33" name="Graphic 32" descr="Brainstorm outline">
            <a:extLst>
              <a:ext uri="{FF2B5EF4-FFF2-40B4-BE49-F238E27FC236}">
                <a16:creationId xmlns:a16="http://schemas.microsoft.com/office/drawing/2014/main" id="{05BBD063-697C-17B4-0F22-C07C26D4E83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63" y="9638779"/>
            <a:ext cx="1465544" cy="1415440"/>
          </a:xfrm>
          <a:prstGeom prst="rect">
            <a:avLst/>
          </a:prstGeom>
        </p:spPr>
      </p:pic>
      <p:pic>
        <p:nvPicPr>
          <p:cNvPr id="34" name="Graphic 33" descr="Doctor female outline">
            <a:extLst>
              <a:ext uri="{FF2B5EF4-FFF2-40B4-BE49-F238E27FC236}">
                <a16:creationId xmlns:a16="http://schemas.microsoft.com/office/drawing/2014/main" id="{FEEFF0DC-2F70-84F2-4220-203855A026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659535" y="5580345"/>
            <a:ext cx="1615857" cy="1615857"/>
          </a:xfrm>
          <a:prstGeom prst="rect">
            <a:avLst/>
          </a:prstGeom>
        </p:spPr>
      </p:pic>
      <p:pic>
        <p:nvPicPr>
          <p:cNvPr id="35" name="Graphic 34" descr="Leaf outline">
            <a:extLst>
              <a:ext uri="{FF2B5EF4-FFF2-40B4-BE49-F238E27FC236}">
                <a16:creationId xmlns:a16="http://schemas.microsoft.com/office/drawing/2014/main" id="{9F8645D4-0493-446D-A374-44E574B95E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1859951" y="20461265"/>
            <a:ext cx="1365337" cy="1415441"/>
          </a:xfrm>
          <a:prstGeom prst="rect">
            <a:avLst/>
          </a:prstGeom>
        </p:spPr>
      </p:pic>
      <p:pic>
        <p:nvPicPr>
          <p:cNvPr id="36" name="Picture 35">
            <a:extLst>
              <a:ext uri="{FF2B5EF4-FFF2-40B4-BE49-F238E27FC236}">
                <a16:creationId xmlns:a16="http://schemas.microsoft.com/office/drawing/2014/main" id="{4FADD5F0-4635-0562-DF7A-7F75373C34C1}"/>
              </a:ext>
            </a:extLst>
          </p:cNvPr>
          <p:cNvPicPr>
            <a:picLocks noChangeAspect="1"/>
          </p:cNvPicPr>
          <p:nvPr/>
        </p:nvPicPr>
        <p:blipFill rotWithShape="1">
          <a:blip r:embed="rId20"/>
          <a:srcRect r="2851" b="2214"/>
          <a:stretch/>
        </p:blipFill>
        <p:spPr>
          <a:xfrm>
            <a:off x="11741230" y="22877269"/>
            <a:ext cx="9246562" cy="5091821"/>
          </a:xfrm>
          <a:prstGeom prst="rect">
            <a:avLst/>
          </a:prstGeom>
        </p:spPr>
      </p:pic>
      <p:pic>
        <p:nvPicPr>
          <p:cNvPr id="24" name="Picture 23" descr="A diagram of a pie chart&#10;&#10;Description automatically generated">
            <a:extLst>
              <a:ext uri="{FF2B5EF4-FFF2-40B4-BE49-F238E27FC236}">
                <a16:creationId xmlns:a16="http://schemas.microsoft.com/office/drawing/2014/main" id="{ED0B9EE7-2D6F-D9B4-431E-D0FCF561386D}"/>
              </a:ext>
            </a:extLst>
          </p:cNvPr>
          <p:cNvPicPr>
            <a:picLocks noChangeAspect="1"/>
          </p:cNvPicPr>
          <p:nvPr/>
        </p:nvPicPr>
        <p:blipFill rotWithShape="1">
          <a:blip r:embed="rId21"/>
          <a:srcRect l="1701" t="280" r="5860" b="412"/>
          <a:stretch/>
        </p:blipFill>
        <p:spPr>
          <a:xfrm>
            <a:off x="21383426" y="22891069"/>
            <a:ext cx="9337441" cy="5074311"/>
          </a:xfrm>
          <a:prstGeom prst="rect">
            <a:avLst/>
          </a:prstGeom>
        </p:spPr>
      </p:pic>
      <p:pic>
        <p:nvPicPr>
          <p:cNvPr id="37" name="Graphic 36" descr="Storytelling outline">
            <a:extLst>
              <a:ext uri="{FF2B5EF4-FFF2-40B4-BE49-F238E27FC236}">
                <a16:creationId xmlns:a16="http://schemas.microsoft.com/office/drawing/2014/main" id="{20C7FE81-DB65-E00C-7BD1-3ECFF892A12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10263" y="27876674"/>
            <a:ext cx="1515649" cy="1415441"/>
          </a:xfrm>
          <a:prstGeom prst="rect">
            <a:avLst/>
          </a:prstGeom>
        </p:spPr>
      </p:pic>
      <p:pic>
        <p:nvPicPr>
          <p:cNvPr id="39" name="Graphic 38" descr="Presentation with pie chart outline">
            <a:extLst>
              <a:ext uri="{FF2B5EF4-FFF2-40B4-BE49-F238E27FC236}">
                <a16:creationId xmlns:a16="http://schemas.microsoft.com/office/drawing/2014/main" id="{62AB1D68-38CB-5BFB-C217-1728743EC64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747240" y="5924939"/>
            <a:ext cx="1530220" cy="1492898"/>
          </a:xfrm>
          <a:prstGeom prst="rect">
            <a:avLst/>
          </a:prstGeom>
        </p:spPr>
      </p:pic>
    </p:spTree>
    <p:extLst>
      <p:ext uri="{BB962C8B-B14F-4D97-AF65-F5344CB8AC3E}">
        <p14:creationId xmlns:p14="http://schemas.microsoft.com/office/powerpoint/2010/main" val="347520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810</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Calibri</vt:lpstr>
      <vt:lpstr>Calibri Light</vt:lpstr>
      <vt:lpstr>Times New Roman</vt:lpstr>
      <vt:lpstr>Office Theme</vt:lpstr>
      <vt:lpstr>Examining the Relationship Between Length of Stay and Readmission Rates of English-Speaking and Non-English Speaking Patients Diagnosed with Stroke, Sepsis, Pneumonia, and Myocardial Infarction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Poster Title Here</dc:title>
  <dc:creator>Reynolds, Sam</dc:creator>
  <cp:lastModifiedBy>Hunter Leathers</cp:lastModifiedBy>
  <cp:revision>1</cp:revision>
  <dcterms:created xsi:type="dcterms:W3CDTF">2023-10-19T13:44:40Z</dcterms:created>
  <dcterms:modified xsi:type="dcterms:W3CDTF">2024-03-18T22:06:07Z</dcterms:modified>
</cp:coreProperties>
</file>