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A"/>
    <a:srgbClr val="EAEAEA"/>
    <a:srgbClr val="CCECFF"/>
    <a:srgbClr val="99CCFF"/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24" d="100"/>
          <a:sy n="24" d="100"/>
        </p:scale>
        <p:origin x="2968" y="35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05EBF-E6E6-432E-B7F6-45A8458C6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5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1319213"/>
            <a:ext cx="39501762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7681913"/>
            <a:ext cx="39501762" cy="217249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3372B-244B-4972-9BCF-1F5A14CD5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1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25" y="1319213"/>
            <a:ext cx="9874250" cy="2808763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1319213"/>
            <a:ext cx="29475112" cy="280876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F3F6F-3E43-47BA-AA54-E8D0A03C76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1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1319213"/>
            <a:ext cx="39501762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513" y="7681913"/>
            <a:ext cx="39501762" cy="21724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16D2B-4157-464B-A0F9-C41E039DE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4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CD1C5-E6D6-4E5F-80B6-C24A5194E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7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1319213"/>
            <a:ext cx="39501762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3" y="7681913"/>
            <a:ext cx="19673887" cy="217249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1913"/>
            <a:ext cx="19675475" cy="217249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BCA02-0289-4E11-AC3E-D2396049F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65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09E6D-75F5-4730-8AB5-65FE74E86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2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513" y="1319213"/>
            <a:ext cx="39501762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CD978-B9CC-4752-A2EB-126860956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7B85C-92A7-43FE-AD82-8AFD20E5E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6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66B0D-DC0A-4793-B671-5D7617757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8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1955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4997113" y="29978350"/>
            <a:ext cx="138985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1456313" y="29978350"/>
            <a:ext cx="10240962" cy="2286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324FB-B49F-4901-8146-08919A17A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43891200" cy="4876800"/>
          </a:xfrm>
          <a:prstGeom prst="rect">
            <a:avLst/>
          </a:prstGeom>
          <a:solidFill>
            <a:srgbClr val="183F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9pPr>
    </p:titleStyle>
    <p:bodyStyle>
      <a:lvl1pPr marL="1765300" indent="-1765300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80100" indent="-1176338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300">
          <a:solidFill>
            <a:schemeClr val="tx1"/>
          </a:solidFill>
          <a:latin typeface="+mn-lt"/>
        </a:defRPr>
      </a:lvl3pPr>
      <a:lvl4pPr marL="8229600" indent="-1176338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580688" indent="-1174750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0378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4950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19522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409488" indent="-1174750" algn="l" defTabSz="4703763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light blue line do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97"/>
          <a:stretch/>
        </p:blipFill>
        <p:spPr>
          <a:xfrm>
            <a:off x="11658600" y="4191000"/>
            <a:ext cx="2289548" cy="10747748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0" y="4872997"/>
            <a:ext cx="11730023" cy="6373005"/>
          </a:xfrm>
          <a:prstGeom prst="rect">
            <a:avLst/>
          </a:prstGeom>
          <a:solidFill>
            <a:srgbClr val="151E37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914400" y="12420600"/>
            <a:ext cx="9220200" cy="335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/>
              <a:t>Insert your text here. Remember, you can adjust the font size to fit your text but keep ample leading space between lines for legibility. 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/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914400" y="11699401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PURPOSE OF STUDY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914400" y="20193000"/>
            <a:ext cx="92202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/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/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914400" y="19431000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METHODS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3563600" y="6629400"/>
            <a:ext cx="174498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 </a:t>
            </a:r>
            <a:r>
              <a:rPr lang="en-US" dirty="0"/>
              <a:t>Move text boxes around if inserting charts or graphs.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3639800" y="5791200"/>
            <a:ext cx="9448800" cy="856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RESULTS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32308800" y="6629400"/>
            <a:ext cx="93726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32232600" y="5865436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SUMMARY OF RESULTS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32232600" y="28329047"/>
            <a:ext cx="9448800" cy="33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32232600" y="27585680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ACKNOWLEDGMENTS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1851600" y="4872997"/>
            <a:ext cx="0" cy="28045403"/>
          </a:xfrm>
          <a:prstGeom prst="line">
            <a:avLst/>
          </a:prstGeom>
          <a:ln w="50800">
            <a:solidFill>
              <a:srgbClr val="005DAA"/>
            </a:solidFill>
            <a:headEnd type="non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Text Placeholder 14"/>
          <p:cNvSpPr txBox="1">
            <a:spLocks/>
          </p:cNvSpPr>
          <p:nvPr/>
        </p:nvSpPr>
        <p:spPr>
          <a:xfrm>
            <a:off x="8077200" y="893610"/>
            <a:ext cx="31013400" cy="200199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 i="0" kern="1200" cap="all" spc="30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4572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4400" cap="all">
                <a:solidFill>
                  <a:schemeClr val="bg1"/>
                </a:solidFill>
                <a:latin typeface="+mn-lt"/>
              </a:defRPr>
            </a:lvl2pPr>
            <a:lvl3pPr marL="9144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300" cap="all">
                <a:solidFill>
                  <a:schemeClr val="bg1"/>
                </a:solidFill>
                <a:latin typeface="+mn-lt"/>
              </a:defRPr>
            </a:lvl3pPr>
            <a:lvl4pPr marL="13716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400" cap="all">
                <a:solidFill>
                  <a:schemeClr val="bg1"/>
                </a:solidFill>
                <a:latin typeface="+mn-lt"/>
              </a:defRPr>
            </a:lvl4pPr>
            <a:lvl5pPr marL="18288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400" cap="all">
                <a:solidFill>
                  <a:schemeClr val="bg1"/>
                </a:solidFill>
                <a:latin typeface="+mn-lt"/>
              </a:defRPr>
            </a:lvl5pPr>
            <a:lvl6pPr marL="110378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6pPr>
            <a:lvl7pPr marL="114950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7pPr>
            <a:lvl8pPr marL="119522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8pPr>
            <a:lvl9pPr marL="124094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9000" cap="none" spc="0" dirty="0"/>
              <a:t>Your</a:t>
            </a:r>
            <a:r>
              <a:rPr lang="en-US" sz="9000" cap="none" spc="0" baseline="0" dirty="0"/>
              <a:t> Poster Title Here</a:t>
            </a:r>
            <a:endParaRPr lang="en-US" sz="9000" cap="none" spc="0" dirty="0"/>
          </a:p>
        </p:txBody>
      </p:sp>
      <p:sp>
        <p:nvSpPr>
          <p:cNvPr id="23" name="Text Placeholder 14"/>
          <p:cNvSpPr txBox="1">
            <a:spLocks/>
          </p:cNvSpPr>
          <p:nvPr/>
        </p:nvSpPr>
        <p:spPr>
          <a:xfrm>
            <a:off x="10996907" y="2663197"/>
            <a:ext cx="24183386" cy="685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00" b="0" i="0" kern="1000" cap="all" spc="300">
                <a:solidFill>
                  <a:schemeClr val="bg1"/>
                </a:solidFill>
                <a:latin typeface="Arial"/>
                <a:ea typeface="+mn-ea"/>
                <a:cs typeface="+mn-cs"/>
              </a:defRPr>
            </a:lvl1pPr>
            <a:lvl2pPr marL="4572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4400" cap="all">
                <a:solidFill>
                  <a:schemeClr val="bg1"/>
                </a:solidFill>
                <a:latin typeface="+mn-lt"/>
              </a:defRPr>
            </a:lvl2pPr>
            <a:lvl3pPr marL="9144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2300" cap="all">
                <a:solidFill>
                  <a:schemeClr val="bg1"/>
                </a:solidFill>
                <a:latin typeface="+mn-lt"/>
              </a:defRPr>
            </a:lvl3pPr>
            <a:lvl4pPr marL="13716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400" cap="all">
                <a:solidFill>
                  <a:schemeClr val="bg1"/>
                </a:solidFill>
                <a:latin typeface="+mn-lt"/>
              </a:defRPr>
            </a:lvl4pPr>
            <a:lvl5pPr marL="1828800" indent="0" algn="l" defTabSz="4703763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10400" cap="all">
                <a:solidFill>
                  <a:schemeClr val="bg1"/>
                </a:solidFill>
                <a:latin typeface="+mn-lt"/>
              </a:defRPr>
            </a:lvl5pPr>
            <a:lvl6pPr marL="110378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6pPr>
            <a:lvl7pPr marL="114950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7pPr>
            <a:lvl8pPr marL="119522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8pPr>
            <a:lvl9pPr marL="12409488" indent="-1174750" algn="l" defTabSz="4703763" rtl="0" fontAlgn="base">
              <a:spcBef>
                <a:spcPct val="20000"/>
              </a:spcBef>
              <a:spcAft>
                <a:spcPct val="0"/>
              </a:spcAft>
              <a:buChar char="»"/>
              <a:defRPr sz="10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3600" b="1" cap="none" spc="0" dirty="0"/>
              <a:t>Your Name, Your</a:t>
            </a:r>
            <a:r>
              <a:rPr lang="en-US" sz="3600" b="1" cap="none" spc="0" baseline="0" dirty="0"/>
              <a:t> Division Or Program’s Name Here</a:t>
            </a:r>
            <a:endParaRPr lang="en-US" sz="3600" b="1" cap="none" spc="0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385768"/>
            <a:ext cx="7453508" cy="3186232"/>
          </a:xfrm>
          <a:prstGeom prst="rect">
            <a:avLst/>
          </a:prstGeom>
        </p:spPr>
      </p:pic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32156400" y="14306967"/>
            <a:ext cx="9525000" cy="33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32232600" y="13563600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DISCUSSION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2232600" y="21336000"/>
            <a:ext cx="9448800" cy="33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32232600" y="20516433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rgbClr val="005DAA"/>
                </a:solidFill>
              </a:rPr>
              <a:t>CONCLUSION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1143000" y="6554496"/>
            <a:ext cx="9220200" cy="335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Insert your text here. Remember, you can adjust the font size to fit your text but keep ample leading space between lines for legibility.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066800" y="5867400"/>
            <a:ext cx="9448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68580" rIns="137160" bIns="68580">
            <a:spAutoFit/>
          </a:bodyPr>
          <a:lstStyle>
            <a:lvl1pPr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4000" b="1" spc="300" dirty="0">
                <a:solidFill>
                  <a:schemeClr val="bg1"/>
                </a:solidFill>
              </a:rPr>
              <a:t>INTRODUCTION</a:t>
            </a:r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BF02874A-C58C-024D-B282-8D81CAB279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5600" y="495637"/>
            <a:ext cx="6236894" cy="38687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251</Words>
  <Application>Microsoft Macintosh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research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Andreatta, Richard D.</cp:lastModifiedBy>
  <cp:revision>57</cp:revision>
  <dcterms:created xsi:type="dcterms:W3CDTF">2004-07-27T19:46:06Z</dcterms:created>
  <dcterms:modified xsi:type="dcterms:W3CDTF">2020-02-04T19:01:04Z</dcterms:modified>
  <cp:category>scientific poster PowerPoint</cp:category>
</cp:coreProperties>
</file>