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DAA"/>
    <a:srgbClr val="EAEAEA"/>
    <a:srgbClr val="CCECFF"/>
    <a:srgbClr val="99CCFF"/>
    <a:srgbClr val="0099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37" d="100"/>
          <a:sy n="37" d="100"/>
        </p:scale>
        <p:origin x="1288" y="144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05EBF-E6E6-432E-B7F6-45A8458C6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52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513" y="1319213"/>
            <a:ext cx="39501762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5513" y="7681913"/>
            <a:ext cx="39501762" cy="217249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3372B-244B-4972-9BCF-1F5A14CD5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10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3025" y="1319213"/>
            <a:ext cx="9874250" cy="2808763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5513" y="1319213"/>
            <a:ext cx="29475112" cy="280876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F3F6F-3E43-47BA-AA54-E8D0A03C76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518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513" y="1319213"/>
            <a:ext cx="39501762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5513" y="7681913"/>
            <a:ext cx="39501762" cy="21724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16D2B-4157-464B-A0F9-C41E039DE7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4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CD1C5-E6D6-4E5F-80B6-C24A5194E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7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513" y="1319213"/>
            <a:ext cx="39501762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5513" y="7681913"/>
            <a:ext cx="19673887" cy="217249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81913"/>
            <a:ext cx="19675475" cy="217249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BCA02-0289-4E11-AC3E-D2396049F5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65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09E6D-75F5-4730-8AB5-65FE74E86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52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513" y="1319213"/>
            <a:ext cx="39501762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CD978-B9CC-4752-A2EB-126860956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7B85C-92A7-43FE-AD82-8AFD20E5E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361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66B0D-DC0A-4793-B671-5D7617757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985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324FB-B49F-4901-8146-08919A17A4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26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43891200" cy="4876800"/>
          </a:xfrm>
          <a:prstGeom prst="rect">
            <a:avLst/>
          </a:prstGeom>
          <a:solidFill>
            <a:srgbClr val="183F8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2pPr>
      <a:lvl3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3pPr>
      <a:lvl4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4pPr>
      <a:lvl5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5pPr>
      <a:lvl6pPr marL="4572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6pPr>
      <a:lvl7pPr marL="9144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7pPr>
      <a:lvl8pPr marL="13716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8pPr>
      <a:lvl9pPr marL="18288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9pPr>
    </p:titleStyle>
    <p:bodyStyle>
      <a:lvl1pPr marL="1765300" indent="-1765300" algn="l" defTabSz="4703763" rtl="0" eaLnBrk="0" fontAlgn="base" hangingPunct="0">
        <a:spcBef>
          <a:spcPct val="20000"/>
        </a:spcBef>
        <a:spcAft>
          <a:spcPct val="0"/>
        </a:spcAft>
        <a:buChar char="•"/>
        <a:defRPr sz="16500">
          <a:solidFill>
            <a:schemeClr val="tx1"/>
          </a:solidFill>
          <a:latin typeface="+mn-lt"/>
          <a:ea typeface="+mn-ea"/>
          <a:cs typeface="+mn-cs"/>
        </a:defRPr>
      </a:lvl1pPr>
      <a:lvl2pPr marL="3822700" indent="-1471613" algn="l" defTabSz="4703763" rtl="0" eaLnBrk="0" fontAlgn="base" hangingPunct="0">
        <a:spcBef>
          <a:spcPct val="20000"/>
        </a:spcBef>
        <a:spcAft>
          <a:spcPct val="0"/>
        </a:spcAft>
        <a:buChar char="–"/>
        <a:defRPr sz="14400">
          <a:solidFill>
            <a:schemeClr val="tx1"/>
          </a:solidFill>
          <a:latin typeface="+mn-lt"/>
        </a:defRPr>
      </a:lvl2pPr>
      <a:lvl3pPr marL="5880100" indent="-1176338" algn="l" defTabSz="4703763" rtl="0" eaLnBrk="0" fontAlgn="base" hangingPunct="0">
        <a:spcBef>
          <a:spcPct val="20000"/>
        </a:spcBef>
        <a:spcAft>
          <a:spcPct val="0"/>
        </a:spcAft>
        <a:buChar char="•"/>
        <a:defRPr sz="12300">
          <a:solidFill>
            <a:schemeClr val="tx1"/>
          </a:solidFill>
          <a:latin typeface="+mn-lt"/>
        </a:defRPr>
      </a:lvl3pPr>
      <a:lvl4pPr marL="8229600" indent="-1176338" algn="l" defTabSz="4703763" rtl="0" eaLnBrk="0" fontAlgn="base" hangingPunct="0">
        <a:spcBef>
          <a:spcPct val="20000"/>
        </a:spcBef>
        <a:spcAft>
          <a:spcPct val="0"/>
        </a:spcAft>
        <a:buChar char="–"/>
        <a:defRPr sz="10400">
          <a:solidFill>
            <a:schemeClr val="tx1"/>
          </a:solidFill>
          <a:latin typeface="+mn-lt"/>
        </a:defRPr>
      </a:lvl4pPr>
      <a:lvl5pPr marL="10580688" indent="-1174750" algn="l" defTabSz="4703763" rtl="0" eaLnBrk="0" fontAlgn="base" hangingPunct="0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5pPr>
      <a:lvl6pPr marL="11037888" indent="-1174750" algn="l" defTabSz="470376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6pPr>
      <a:lvl7pPr marL="11495088" indent="-1174750" algn="l" defTabSz="470376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7pPr>
      <a:lvl8pPr marL="11952288" indent="-1174750" algn="l" defTabSz="470376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8pPr>
      <a:lvl9pPr marL="12409488" indent="-1174750" algn="l" defTabSz="470376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 descr="light blue line do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042"/>
          <a:stretch/>
        </p:blipFill>
        <p:spPr>
          <a:xfrm>
            <a:off x="11734800" y="4535386"/>
            <a:ext cx="2467481" cy="10747748"/>
          </a:xfrm>
          <a:prstGeom prst="rect">
            <a:avLst/>
          </a:prstGeom>
        </p:spPr>
      </p:pic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914400" y="12420600"/>
            <a:ext cx="9220200" cy="335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dirty="0"/>
              <a:t>Insert your text here. Remember, you can adjust the font size to fit your text but keep ample leading space between lines for legibility. 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/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/>
          </a:p>
        </p:txBody>
      </p: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914400" y="11699401"/>
            <a:ext cx="9448800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4000" b="1" spc="300" dirty="0">
                <a:solidFill>
                  <a:srgbClr val="005DAA"/>
                </a:solidFill>
              </a:rPr>
              <a:t>PURPOSE OF STUDY</a:t>
            </a: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914400" y="20193000"/>
            <a:ext cx="92202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dirty="0"/>
              <a:t>Insert your text here. Remember, you can adjust the font size to fit your text but keep ample leading space between lines for legibility.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/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914400" y="19431000"/>
            <a:ext cx="9448800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4000" b="1" spc="300" dirty="0">
                <a:solidFill>
                  <a:srgbClr val="005DAA"/>
                </a:solidFill>
              </a:rPr>
              <a:t>METHODS</a:t>
            </a: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13473142" y="6590579"/>
            <a:ext cx="8329412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</a:rPr>
              <a:t>Insert your text here. Remember, you can adjust the font size to fit your text but keep ample leading space between lines for legibility. </a:t>
            </a:r>
            <a:r>
              <a:rPr lang="en-US" dirty="0"/>
              <a:t>Move text boxes around if inserting charts or graphs.</a:t>
            </a:r>
            <a:endParaRPr lang="en-US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13427204" y="5826615"/>
            <a:ext cx="9448800" cy="856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4000" b="1" spc="300" dirty="0">
                <a:solidFill>
                  <a:srgbClr val="005DAA"/>
                </a:solidFill>
              </a:rPr>
              <a:t>RESULTS</a:t>
            </a:r>
          </a:p>
        </p:txBody>
      </p:sp>
      <p:sp>
        <p:nvSpPr>
          <p:cNvPr id="42" name="Text Box 11"/>
          <p:cNvSpPr txBox="1">
            <a:spLocks noChangeArrowheads="1"/>
          </p:cNvSpPr>
          <p:nvPr/>
        </p:nvSpPr>
        <p:spPr bwMode="auto">
          <a:xfrm>
            <a:off x="33467880" y="6683260"/>
            <a:ext cx="93726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</a:rPr>
              <a:t>Insert your text here. Remember, you can adjust the font size to fit your text but keep ample leading space between lines for legibility.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33391680" y="5867400"/>
            <a:ext cx="9448800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4000" b="1" spc="300" dirty="0">
                <a:solidFill>
                  <a:srgbClr val="005DAA"/>
                </a:solidFill>
              </a:rPr>
              <a:t>SUMMARY OF RESULTS</a:t>
            </a:r>
          </a:p>
        </p:txBody>
      </p:sp>
      <p:sp>
        <p:nvSpPr>
          <p:cNvPr id="50" name="Text Box 11"/>
          <p:cNvSpPr txBox="1">
            <a:spLocks noChangeArrowheads="1"/>
          </p:cNvSpPr>
          <p:nvPr/>
        </p:nvSpPr>
        <p:spPr bwMode="auto">
          <a:xfrm>
            <a:off x="33391680" y="28382907"/>
            <a:ext cx="9448800" cy="3370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</a:rPr>
              <a:t>Insert your text here. Remember, you can adjust the font size to fit your text but keep ample leading space between lines for legibility.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" name="Text Box 11"/>
          <p:cNvSpPr txBox="1">
            <a:spLocks noChangeArrowheads="1"/>
          </p:cNvSpPr>
          <p:nvPr/>
        </p:nvSpPr>
        <p:spPr bwMode="auto">
          <a:xfrm>
            <a:off x="33391680" y="27639540"/>
            <a:ext cx="9448800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4000" b="1" spc="300" dirty="0">
                <a:solidFill>
                  <a:srgbClr val="005DAA"/>
                </a:solidFill>
              </a:rPr>
              <a:t>ACKNOWLEDGMENTS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3070800" y="4872996"/>
            <a:ext cx="0" cy="28045403"/>
          </a:xfrm>
          <a:prstGeom prst="line">
            <a:avLst/>
          </a:prstGeom>
          <a:ln w="50800">
            <a:solidFill>
              <a:srgbClr val="005DAA"/>
            </a:solidFill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2" name="Text Placeholder 14"/>
          <p:cNvSpPr txBox="1">
            <a:spLocks/>
          </p:cNvSpPr>
          <p:nvPr/>
        </p:nvSpPr>
        <p:spPr>
          <a:xfrm>
            <a:off x="8077200" y="893610"/>
            <a:ext cx="31013400" cy="200199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703763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i="0" kern="1200" cap="all" spc="300">
                <a:solidFill>
                  <a:schemeClr val="bg1"/>
                </a:solidFill>
                <a:latin typeface="Arial"/>
                <a:ea typeface="+mn-ea"/>
                <a:cs typeface="+mn-cs"/>
              </a:defRPr>
            </a:lvl1pPr>
            <a:lvl2pPr marL="457200" indent="0" algn="l" defTabSz="4703763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4400" cap="all">
                <a:solidFill>
                  <a:schemeClr val="bg1"/>
                </a:solidFill>
                <a:latin typeface="+mn-lt"/>
              </a:defRPr>
            </a:lvl2pPr>
            <a:lvl3pPr marL="914400" indent="0" algn="l" defTabSz="4703763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2300" cap="all">
                <a:solidFill>
                  <a:schemeClr val="bg1"/>
                </a:solidFill>
                <a:latin typeface="+mn-lt"/>
              </a:defRPr>
            </a:lvl3pPr>
            <a:lvl4pPr marL="1371600" indent="0" algn="l" defTabSz="4703763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0400" cap="all">
                <a:solidFill>
                  <a:schemeClr val="bg1"/>
                </a:solidFill>
                <a:latin typeface="+mn-lt"/>
              </a:defRPr>
            </a:lvl4pPr>
            <a:lvl5pPr marL="1828800" indent="0" algn="l" defTabSz="4703763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0400" cap="all">
                <a:solidFill>
                  <a:schemeClr val="bg1"/>
                </a:solidFill>
                <a:latin typeface="+mn-lt"/>
              </a:defRPr>
            </a:lvl5pPr>
            <a:lvl6pPr marL="11037888" indent="-1174750" algn="l" defTabSz="4703763" rtl="0" fontAlgn="base">
              <a:spcBef>
                <a:spcPct val="20000"/>
              </a:spcBef>
              <a:spcAft>
                <a:spcPct val="0"/>
              </a:spcAft>
              <a:buChar char="»"/>
              <a:defRPr sz="10400">
                <a:solidFill>
                  <a:schemeClr val="tx1"/>
                </a:solidFill>
                <a:latin typeface="+mn-lt"/>
              </a:defRPr>
            </a:lvl6pPr>
            <a:lvl7pPr marL="11495088" indent="-1174750" algn="l" defTabSz="4703763" rtl="0" fontAlgn="base">
              <a:spcBef>
                <a:spcPct val="20000"/>
              </a:spcBef>
              <a:spcAft>
                <a:spcPct val="0"/>
              </a:spcAft>
              <a:buChar char="»"/>
              <a:defRPr sz="10400">
                <a:solidFill>
                  <a:schemeClr val="tx1"/>
                </a:solidFill>
                <a:latin typeface="+mn-lt"/>
              </a:defRPr>
            </a:lvl7pPr>
            <a:lvl8pPr marL="11952288" indent="-1174750" algn="l" defTabSz="4703763" rtl="0" fontAlgn="base">
              <a:spcBef>
                <a:spcPct val="20000"/>
              </a:spcBef>
              <a:spcAft>
                <a:spcPct val="0"/>
              </a:spcAft>
              <a:buChar char="»"/>
              <a:defRPr sz="10400">
                <a:solidFill>
                  <a:schemeClr val="tx1"/>
                </a:solidFill>
                <a:latin typeface="+mn-lt"/>
              </a:defRPr>
            </a:lvl8pPr>
            <a:lvl9pPr marL="12409488" indent="-1174750" algn="l" defTabSz="4703763" rtl="0" fontAlgn="base">
              <a:spcBef>
                <a:spcPct val="20000"/>
              </a:spcBef>
              <a:spcAft>
                <a:spcPct val="0"/>
              </a:spcAft>
              <a:buChar char="»"/>
              <a:defRPr sz="10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sz="9000" cap="none" spc="0" dirty="0"/>
              <a:t>Your</a:t>
            </a:r>
            <a:r>
              <a:rPr lang="en-US" sz="9000" cap="none" spc="0" baseline="0" dirty="0"/>
              <a:t> Poster Title Here</a:t>
            </a:r>
            <a:endParaRPr lang="en-US" sz="9000" cap="none" spc="0" dirty="0"/>
          </a:p>
        </p:txBody>
      </p:sp>
      <p:sp>
        <p:nvSpPr>
          <p:cNvPr id="23" name="Text Placeholder 14"/>
          <p:cNvSpPr txBox="1">
            <a:spLocks/>
          </p:cNvSpPr>
          <p:nvPr/>
        </p:nvSpPr>
        <p:spPr>
          <a:xfrm>
            <a:off x="10868615" y="2501281"/>
            <a:ext cx="24183386" cy="685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703763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000" b="0" i="0" kern="1000" cap="all" spc="300">
                <a:solidFill>
                  <a:schemeClr val="bg1"/>
                </a:solidFill>
                <a:latin typeface="Arial"/>
                <a:ea typeface="+mn-ea"/>
                <a:cs typeface="+mn-cs"/>
              </a:defRPr>
            </a:lvl1pPr>
            <a:lvl2pPr marL="457200" indent="0" algn="l" defTabSz="4703763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4400" cap="all">
                <a:solidFill>
                  <a:schemeClr val="bg1"/>
                </a:solidFill>
                <a:latin typeface="+mn-lt"/>
              </a:defRPr>
            </a:lvl2pPr>
            <a:lvl3pPr marL="914400" indent="0" algn="l" defTabSz="4703763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2300" cap="all">
                <a:solidFill>
                  <a:schemeClr val="bg1"/>
                </a:solidFill>
                <a:latin typeface="+mn-lt"/>
              </a:defRPr>
            </a:lvl3pPr>
            <a:lvl4pPr marL="1371600" indent="0" algn="l" defTabSz="4703763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0400" cap="all">
                <a:solidFill>
                  <a:schemeClr val="bg1"/>
                </a:solidFill>
                <a:latin typeface="+mn-lt"/>
              </a:defRPr>
            </a:lvl4pPr>
            <a:lvl5pPr marL="1828800" indent="0" algn="l" defTabSz="4703763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0400" cap="all">
                <a:solidFill>
                  <a:schemeClr val="bg1"/>
                </a:solidFill>
                <a:latin typeface="+mn-lt"/>
              </a:defRPr>
            </a:lvl5pPr>
            <a:lvl6pPr marL="11037888" indent="-1174750" algn="l" defTabSz="4703763" rtl="0" fontAlgn="base">
              <a:spcBef>
                <a:spcPct val="20000"/>
              </a:spcBef>
              <a:spcAft>
                <a:spcPct val="0"/>
              </a:spcAft>
              <a:buChar char="»"/>
              <a:defRPr sz="10400">
                <a:solidFill>
                  <a:schemeClr val="tx1"/>
                </a:solidFill>
                <a:latin typeface="+mn-lt"/>
              </a:defRPr>
            </a:lvl6pPr>
            <a:lvl7pPr marL="11495088" indent="-1174750" algn="l" defTabSz="4703763" rtl="0" fontAlgn="base">
              <a:spcBef>
                <a:spcPct val="20000"/>
              </a:spcBef>
              <a:spcAft>
                <a:spcPct val="0"/>
              </a:spcAft>
              <a:buChar char="»"/>
              <a:defRPr sz="10400">
                <a:solidFill>
                  <a:schemeClr val="tx1"/>
                </a:solidFill>
                <a:latin typeface="+mn-lt"/>
              </a:defRPr>
            </a:lvl7pPr>
            <a:lvl8pPr marL="11952288" indent="-1174750" algn="l" defTabSz="4703763" rtl="0" fontAlgn="base">
              <a:spcBef>
                <a:spcPct val="20000"/>
              </a:spcBef>
              <a:spcAft>
                <a:spcPct val="0"/>
              </a:spcAft>
              <a:buChar char="»"/>
              <a:defRPr sz="10400">
                <a:solidFill>
                  <a:schemeClr val="tx1"/>
                </a:solidFill>
                <a:latin typeface="+mn-lt"/>
              </a:defRPr>
            </a:lvl8pPr>
            <a:lvl9pPr marL="12409488" indent="-1174750" algn="l" defTabSz="4703763" rtl="0" fontAlgn="base">
              <a:spcBef>
                <a:spcPct val="20000"/>
              </a:spcBef>
              <a:spcAft>
                <a:spcPct val="0"/>
              </a:spcAft>
              <a:buChar char="»"/>
              <a:defRPr sz="10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sz="3600" b="1" cap="none" spc="0" dirty="0"/>
              <a:t>Your Name, Your</a:t>
            </a:r>
            <a:r>
              <a:rPr lang="en-US" sz="3600" b="1" cap="none" spc="0" baseline="0" dirty="0"/>
              <a:t> Division Or Program’s Name Here</a:t>
            </a:r>
            <a:endParaRPr lang="en-US" sz="3600" b="1" cap="none" spc="0" dirty="0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385768"/>
            <a:ext cx="7453508" cy="3186232"/>
          </a:xfrm>
          <a:prstGeom prst="rect">
            <a:avLst/>
          </a:prstGeom>
        </p:spPr>
      </p:pic>
      <p:sp>
        <p:nvSpPr>
          <p:cNvPr id="38" name="Text Box 11"/>
          <p:cNvSpPr txBox="1">
            <a:spLocks noChangeArrowheads="1"/>
          </p:cNvSpPr>
          <p:nvPr/>
        </p:nvSpPr>
        <p:spPr bwMode="auto">
          <a:xfrm>
            <a:off x="33315480" y="14360827"/>
            <a:ext cx="9525000" cy="3370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</a:rPr>
              <a:t>Insert your text here. Remember, you can adjust the font size to fit your text but keep ample leading space between lines for legibility.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33391680" y="13617460"/>
            <a:ext cx="9448800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4000" b="1" spc="300" dirty="0">
                <a:solidFill>
                  <a:srgbClr val="005DAA"/>
                </a:solidFill>
              </a:rPr>
              <a:t>DISCUSSION</a:t>
            </a: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33391680" y="21389860"/>
            <a:ext cx="9448800" cy="3370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</a:rPr>
              <a:t>Insert your text here. Remember, you can adjust the font size to fit your text but keep ample leading space between lines for legibility.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33391680" y="20570293"/>
            <a:ext cx="9448800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4000" b="1" spc="300" dirty="0">
                <a:solidFill>
                  <a:srgbClr val="005DAA"/>
                </a:solidFill>
              </a:rPr>
              <a:t>CONCLUSION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22301115" y="4872997"/>
            <a:ext cx="0" cy="28045403"/>
          </a:xfrm>
          <a:prstGeom prst="line">
            <a:avLst/>
          </a:prstGeom>
          <a:ln w="50800">
            <a:solidFill>
              <a:srgbClr val="005DAA"/>
            </a:solidFill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22753739" y="6423438"/>
            <a:ext cx="981850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</a:rPr>
              <a:t>Insert your text here. Remember, you can adjust the font size to fit your text but keep ample leading space between lines for legibility. </a:t>
            </a:r>
            <a:r>
              <a:rPr lang="en-US" dirty="0"/>
              <a:t>Move text boxes around if inserting charts or graphs.</a:t>
            </a:r>
            <a:endParaRPr lang="en-US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22707801" y="5659474"/>
            <a:ext cx="9448800" cy="856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4000" b="1" spc="300" dirty="0">
                <a:solidFill>
                  <a:srgbClr val="005DAA"/>
                </a:solidFill>
              </a:rPr>
              <a:t>RESULTS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0" y="4872997"/>
            <a:ext cx="11730023" cy="6373005"/>
          </a:xfrm>
          <a:prstGeom prst="rect">
            <a:avLst/>
          </a:prstGeom>
          <a:solidFill>
            <a:srgbClr val="151E37">
              <a:alpha val="7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1143000" y="6554496"/>
            <a:ext cx="9220200" cy="335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Insert your text here. Remember, you can adjust the font size to fit your text but keep ample leading space between lines for legibility.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>
              <a:solidFill>
                <a:schemeClr val="bg1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1066800" y="5867400"/>
            <a:ext cx="9448800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4000" b="1" spc="300" dirty="0">
                <a:solidFill>
                  <a:schemeClr val="bg1"/>
                </a:solidFill>
              </a:rPr>
              <a:t>INTRODUCTION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C90DC509-DD74-D745-ACDF-C560B79C19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5600" y="495637"/>
            <a:ext cx="6236894" cy="38687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289</Words>
  <Application>Microsoft Macintosh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research poster</dc:title>
  <dc:subject>Free Poster Presentation Example</dc:subject>
  <dc:creator>Graphicsland/MakeSigns.com</dc:creator>
  <cp:keywords>scientific, research, template, custom, poster, presentation, symposium, printing, PowerPoint, create, design, example, sample, download</cp:keywords>
  <dc:description>Download our scientific poster templates at no cost to you and get one step closer to making a great research poster.</dc:description>
  <cp:lastModifiedBy>Andreatta, Richard D.</cp:lastModifiedBy>
  <cp:revision>61</cp:revision>
  <dcterms:created xsi:type="dcterms:W3CDTF">2004-07-27T19:46:06Z</dcterms:created>
  <dcterms:modified xsi:type="dcterms:W3CDTF">2020-02-04T19:00:34Z</dcterms:modified>
  <cp:category>scientific poster PowerPoint</cp:category>
</cp:coreProperties>
</file>